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73F2-791B-092A-F32F-8836F2CC5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13FF7-80DE-E068-F9A5-CEBA0E825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13DE-5AD1-D7DE-2FF5-8A4EE299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C463-B7EE-7291-CC9B-75B8950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6644-6F9A-C3B3-C09F-71062979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8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408A-51D1-5A7A-2F37-260BE3AE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BFABB-074A-B0E6-8092-45C6CE03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8723-9EAC-D242-5E1C-7F705205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45D1-5043-B3D9-7FAC-484C7D73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0066-91E7-71CC-D211-63C7C3A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92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33152-307B-691A-4471-127725D43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0AF5E-21D8-8DAD-5E6C-448AC9A3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7521-FFB3-FBBC-F924-A7E6794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8DF0-71BB-B089-5F68-4FBA3C0E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A6A8-721C-DC4A-FD7C-353A6649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7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F3B8-1464-4DDF-B16A-215907D5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38CD-2A00-CCCB-5A00-39445D7C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7732-32AF-260B-390F-AB97A391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2B99-4BC6-23B8-CB90-4AC95D01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334D-F51D-A9D8-566E-D43E7A7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0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2998-3AE9-7445-E94C-B76C4CB2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AF5B-CF67-736B-1976-4CD6CE7A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7F6F-F3F2-B494-B619-47A4E72B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4A28-3AB3-1853-A566-DEBEE367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8DA3-F491-93CF-51CA-755469DA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0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2C96-4ADE-70F7-62DF-E45E4C63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1502-4C58-CFBB-0551-19DEF95FE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C0F8C-3D2C-6FBB-56FC-F02FD74B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4B091-A889-EC35-6371-2669A2B5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68FB-A2E5-E355-C6F4-50841987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98A7-2A71-1D41-69BB-CB04B036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D5D3-2D50-9DD6-B566-DCEFF8E8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3B54-A41E-6A0B-1967-08F00F2E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5992D-E0A2-4FDA-B9A6-EB1F2EE0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9D84A-D24D-0A68-853E-02D1EA5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1737-7B81-2CF2-E785-321C67F6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17670-67AA-A8D0-ADE8-C48230BF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1C74-0E90-3388-D388-49F00DB8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BD593-01E2-04E5-22F5-AA8C9D2E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52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F760-D639-82E0-CEC3-97AA582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33479-F462-FDF2-87B2-635F9F65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AA7D-8791-B0F2-22D8-CE2B6F6D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2C489-1F54-5022-233E-1AAB9BFD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8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1A4E-F729-EB12-B693-2233F4C5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3C501-EB19-153F-3C61-F3715FA2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B1E93-84AB-A978-8FE4-C297BFA0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23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CE45-9B0A-9A6D-8A1A-22994895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A71-8845-0873-1779-4B180D69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6481-0C87-317E-4E47-CDF9A270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BE3D-4204-8B32-2F05-E3913D7C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8422-378D-0384-FEF7-2B91EB5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9DE7-714B-FCDB-10FD-290788E2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83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8D36-2DE0-CF6A-CD73-7EEED0FB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17E1A-65EE-DEA4-89FD-EFC79B046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63EC4-7CED-E1E3-A6B1-3DA6AE92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A166-25FB-2751-F883-FEE0FC47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5C68-45AD-E291-3471-452B85F0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A7895-14F0-77C0-F959-C8C44632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08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A385B-4E2B-E72A-FB26-515379D0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CFE9-8BBA-5165-327E-544A6C47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7216-A40D-C54C-D550-9E501C3CE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3186-1072-8C19-17C2-7067F89DA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FCB3-7A12-4D96-26FC-40BD68029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1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935059-AE74-C21A-3CCA-0F955788E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3511"/>
              </p:ext>
            </p:extLst>
          </p:nvPr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316E5-5C28-0708-0CC0-F8632378660D}"/>
              </a:ext>
            </a:extLst>
          </p:cNvPr>
          <p:cNvCxnSpPr>
            <a:cxnSpLocks/>
          </p:cNvCxnSpPr>
          <p:nvPr/>
        </p:nvCxnSpPr>
        <p:spPr>
          <a:xfrm flipV="1">
            <a:off x="8997696" y="2441448"/>
            <a:ext cx="82296" cy="43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6F52C-7CD8-CA40-517D-AF959A2A5E34}"/>
              </a:ext>
            </a:extLst>
          </p:cNvPr>
          <p:cNvCxnSpPr>
            <a:cxnSpLocks/>
          </p:cNvCxnSpPr>
          <p:nvPr/>
        </p:nvCxnSpPr>
        <p:spPr>
          <a:xfrm flipH="1" flipV="1">
            <a:off x="2103120" y="2020824"/>
            <a:ext cx="6894576" cy="859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4A2D22-D353-E8F5-1BF7-A241D073D9E5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86135-6108-B244-1D45-2AEA253B0010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4D8AF-3A40-1423-0DF7-7EA8319A7624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122DE-0965-7FB1-8BC1-568D7BA871A7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93540-A159-9B55-21A2-75CEE953B887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1392E-F670-E7FC-ED39-AD7FFA475E77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x=0</a:t>
            </a:r>
          </a:p>
        </p:txBody>
      </p:sp>
    </p:spTree>
    <p:extLst>
      <p:ext uri="{BB962C8B-B14F-4D97-AF65-F5344CB8AC3E}">
        <p14:creationId xmlns:p14="http://schemas.microsoft.com/office/powerpoint/2010/main" val="303891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AB4B-0507-E246-6240-5A4B0546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9A4EE1-8E0A-0B96-A9BD-EDAF7A0F9898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B7F2C-5EA4-A858-533B-515E64DC19D2}"/>
              </a:ext>
            </a:extLst>
          </p:cNvPr>
          <p:cNvCxnSpPr>
            <a:cxnSpLocks/>
          </p:cNvCxnSpPr>
          <p:nvPr/>
        </p:nvCxnSpPr>
        <p:spPr>
          <a:xfrm flipH="1" flipV="1">
            <a:off x="6830568" y="2130552"/>
            <a:ext cx="2167128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2D0124-E1C1-C8D0-011C-B8A6953F0560}"/>
              </a:ext>
            </a:extLst>
          </p:cNvPr>
          <p:cNvCxnSpPr>
            <a:cxnSpLocks/>
          </p:cNvCxnSpPr>
          <p:nvPr/>
        </p:nvCxnSpPr>
        <p:spPr>
          <a:xfrm flipH="1" flipV="1">
            <a:off x="4087368" y="2496312"/>
            <a:ext cx="4910328" cy="38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A49CD7-7EF4-A4B1-0617-39BE1D7A941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BE788-010D-765B-5A79-759BD839796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546C2-F2A7-74C9-D7BA-88B470C973E2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8592B-C04C-5C3A-127C-9098349C69BD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823F8-6E43-AC00-C605-6FCC9F1E514C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C6A05C-FF35-FC01-EDAA-F291DA34E87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322761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A48A2-F122-899A-CAFE-15AFC662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5CF792-08D6-1C84-E0D4-968C5DA6284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527388-DB59-EB0A-B609-278F02228FFE}"/>
              </a:ext>
            </a:extLst>
          </p:cNvPr>
          <p:cNvCxnSpPr>
            <a:cxnSpLocks/>
          </p:cNvCxnSpPr>
          <p:nvPr/>
        </p:nvCxnSpPr>
        <p:spPr>
          <a:xfrm flipH="1" flipV="1">
            <a:off x="3712464" y="2441448"/>
            <a:ext cx="5285232" cy="43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FC7E31-B0FC-82A4-7483-08C826727714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2148840"/>
            <a:ext cx="1682496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B2F84A-A451-6860-29EB-7F5826BDA785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FD8FF-F212-765D-7AA9-F8255B37482A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1E466-9849-A279-635F-8965577D36BB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797B0-561A-4207-2E06-A89ACF50FBD6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E0BCC-5F38-4496-261F-D35631D275CF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27986-2983-240D-8E87-CF6AB1B36D8F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x=10</a:t>
            </a:r>
          </a:p>
        </p:txBody>
      </p:sp>
    </p:spTree>
    <p:extLst>
      <p:ext uri="{BB962C8B-B14F-4D97-AF65-F5344CB8AC3E}">
        <p14:creationId xmlns:p14="http://schemas.microsoft.com/office/powerpoint/2010/main" val="178995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4296-1969-83BF-3573-9343ED7B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67825B-5966-55D7-1171-E50D1952C05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CEFE7-B94E-2C51-8DB1-0FA1984C7B07}"/>
              </a:ext>
            </a:extLst>
          </p:cNvPr>
          <p:cNvCxnSpPr>
            <a:cxnSpLocks/>
          </p:cNvCxnSpPr>
          <p:nvPr/>
        </p:nvCxnSpPr>
        <p:spPr>
          <a:xfrm flipH="1" flipV="1">
            <a:off x="3017520" y="2450592"/>
            <a:ext cx="5980176" cy="42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79BFC7-90A2-6943-8D70-DC8134114255}"/>
              </a:ext>
            </a:extLst>
          </p:cNvPr>
          <p:cNvCxnSpPr>
            <a:cxnSpLocks/>
          </p:cNvCxnSpPr>
          <p:nvPr/>
        </p:nvCxnSpPr>
        <p:spPr>
          <a:xfrm flipH="1" flipV="1">
            <a:off x="7918704" y="2112264"/>
            <a:ext cx="1078992" cy="76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E1406-68C3-8ADF-DD23-B53A30C8E89C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D184-DEA4-E159-0AF6-5C2F69F724D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25146-D4D0-9E1E-EBCF-1040A10C5F66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33078-D5DE-1B44-4C93-2C1EAB59573C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FCC37-B05F-EEBD-88BD-6A987E9CCF8D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D3CD4-623E-6CB1-59B3-397146A54C27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x=11</a:t>
            </a:r>
          </a:p>
        </p:txBody>
      </p:sp>
    </p:spTree>
    <p:extLst>
      <p:ext uri="{BB962C8B-B14F-4D97-AF65-F5344CB8AC3E}">
        <p14:creationId xmlns:p14="http://schemas.microsoft.com/office/powerpoint/2010/main" val="406351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58167-A131-369E-6643-17BD4342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D5F92D-E6E0-44CD-90D1-F6A804F8F057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F88C9C-EEE5-14D3-B382-6BC71F1AB72C}"/>
              </a:ext>
            </a:extLst>
          </p:cNvPr>
          <p:cNvCxnSpPr>
            <a:cxnSpLocks/>
          </p:cNvCxnSpPr>
          <p:nvPr/>
        </p:nvCxnSpPr>
        <p:spPr>
          <a:xfrm flipH="1" flipV="1">
            <a:off x="8449056" y="2112264"/>
            <a:ext cx="548640" cy="76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495D4-DF12-49E8-D7AC-E551FB0504FA}"/>
              </a:ext>
            </a:extLst>
          </p:cNvPr>
          <p:cNvCxnSpPr>
            <a:cxnSpLocks/>
          </p:cNvCxnSpPr>
          <p:nvPr/>
        </p:nvCxnSpPr>
        <p:spPr>
          <a:xfrm flipH="1" flipV="1">
            <a:off x="2478024" y="2468880"/>
            <a:ext cx="6519672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7F51EF-1D6A-B4E3-5BCF-5566CAA776E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DFCC4-F305-F8CD-604A-C4E22652CF8C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768C7-710A-EB14-EB96-D45C78BA0AA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6C669-171F-D426-6B27-7BB6409A5A29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1BCD6-3A1C-73AA-04DC-C53DF7F4AA39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53717-DF8D-3C3D-5D08-49030BEB56B6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x=12</a:t>
            </a:r>
          </a:p>
        </p:txBody>
      </p:sp>
    </p:spTree>
    <p:extLst>
      <p:ext uri="{BB962C8B-B14F-4D97-AF65-F5344CB8AC3E}">
        <p14:creationId xmlns:p14="http://schemas.microsoft.com/office/powerpoint/2010/main" val="381779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9153F-37BE-E574-8569-F21DB501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08B968-7178-45AE-7545-FF2F9A36F88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FDA313-B9C1-5CFC-205D-2CA1DB522581}"/>
              </a:ext>
            </a:extLst>
          </p:cNvPr>
          <p:cNvCxnSpPr>
            <a:cxnSpLocks/>
          </p:cNvCxnSpPr>
          <p:nvPr/>
        </p:nvCxnSpPr>
        <p:spPr>
          <a:xfrm flipV="1">
            <a:off x="8997696" y="2185416"/>
            <a:ext cx="35294" cy="6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D363E2-5A43-4772-59AD-6F058A14D6A6}"/>
              </a:ext>
            </a:extLst>
          </p:cNvPr>
          <p:cNvCxnSpPr>
            <a:cxnSpLocks/>
          </p:cNvCxnSpPr>
          <p:nvPr/>
        </p:nvCxnSpPr>
        <p:spPr>
          <a:xfrm flipH="1" flipV="1">
            <a:off x="2029968" y="2532888"/>
            <a:ext cx="6967728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B65007-CDE9-70E3-7460-4B77E2EFB5E0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88459-18E9-1E8F-4162-ACDD80797C2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67D29-7374-C714-0AA2-BD94C3271469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63E99-4CCC-171B-5162-C37AB6063865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B7B5B-2D1D-601F-BF23-17610A8BCFA8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BEA8E-D3C2-6DAA-D32F-3ECE754984B7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x=13</a:t>
            </a:r>
          </a:p>
        </p:txBody>
      </p:sp>
    </p:spTree>
    <p:extLst>
      <p:ext uri="{BB962C8B-B14F-4D97-AF65-F5344CB8AC3E}">
        <p14:creationId xmlns:p14="http://schemas.microsoft.com/office/powerpoint/2010/main" val="309999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1913-94D3-7E0D-E306-00ACE080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D1EE6-C7BF-27A0-79A5-08526C67F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86568"/>
              </p:ext>
            </p:extLst>
          </p:nvPr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F518CC-E5EB-1A28-4F86-047482DBBCE9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07D56-A02F-9105-32E6-34AFFAF60D81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3F448-0F6D-14D7-8E12-EB2E2AFB9E0C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B5508-EBDE-FA3D-B775-968E9CDF8CED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2474C-FD87-5346-D76C-C0BF0BD18225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9FDE5-E8D0-2D1A-5B01-FE51A54C15FC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x=13</a:t>
            </a:r>
          </a:p>
        </p:txBody>
      </p:sp>
    </p:spTree>
    <p:extLst>
      <p:ext uri="{BB962C8B-B14F-4D97-AF65-F5344CB8AC3E}">
        <p14:creationId xmlns:p14="http://schemas.microsoft.com/office/powerpoint/2010/main" val="11876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ED239-C09C-8E05-86A2-8FA4B587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C88222-59BB-8793-CB7F-E6F0AF50370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8783F7-67F6-FC93-DE1C-EFC7DDE5D421}"/>
              </a:ext>
            </a:extLst>
          </p:cNvPr>
          <p:cNvCxnSpPr>
            <a:cxnSpLocks/>
          </p:cNvCxnSpPr>
          <p:nvPr/>
        </p:nvCxnSpPr>
        <p:spPr>
          <a:xfrm flipH="1" flipV="1">
            <a:off x="8449056" y="2478024"/>
            <a:ext cx="548640" cy="4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3DD832-B9C3-4C75-FBA0-955E8CF38273}"/>
              </a:ext>
            </a:extLst>
          </p:cNvPr>
          <p:cNvCxnSpPr>
            <a:cxnSpLocks/>
          </p:cNvCxnSpPr>
          <p:nvPr/>
        </p:nvCxnSpPr>
        <p:spPr>
          <a:xfrm flipH="1" flipV="1">
            <a:off x="2361763" y="2066544"/>
            <a:ext cx="6635933" cy="81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B63845-E32F-88A0-8624-225674E1FEA4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ACAA5-FB8D-60D6-256B-B293B59E1BD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A7F6-8688-BC7B-D751-A6E866635ECD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F2B1D-1289-0FC8-3168-B53BFBE6BAD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F450E5-A6D0-9E84-2463-45C55E1D349E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3F3C3-1366-CB4F-FEAE-DD9081DA1A73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</p:spTree>
    <p:extLst>
      <p:ext uri="{BB962C8B-B14F-4D97-AF65-F5344CB8AC3E}">
        <p14:creationId xmlns:p14="http://schemas.microsoft.com/office/powerpoint/2010/main" val="55979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33E34-FDD6-C0B7-F3EE-821976216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794E16-272D-1104-60C3-AF56C376DE20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D6FEE7-EF19-88E9-64DC-57817B5A6743}"/>
              </a:ext>
            </a:extLst>
          </p:cNvPr>
          <p:cNvCxnSpPr>
            <a:cxnSpLocks/>
          </p:cNvCxnSpPr>
          <p:nvPr/>
        </p:nvCxnSpPr>
        <p:spPr>
          <a:xfrm flipH="1" flipV="1">
            <a:off x="7900416" y="2450592"/>
            <a:ext cx="1097280" cy="42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09798-3848-F8EB-B1B7-CAA5A3906EC3}"/>
              </a:ext>
            </a:extLst>
          </p:cNvPr>
          <p:cNvCxnSpPr>
            <a:cxnSpLocks/>
          </p:cNvCxnSpPr>
          <p:nvPr/>
        </p:nvCxnSpPr>
        <p:spPr>
          <a:xfrm flipH="1" flipV="1">
            <a:off x="3054096" y="2121408"/>
            <a:ext cx="5943600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3BB003-50C1-DE86-1B90-18D0AE2BFB5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10775-B839-A08C-7525-4BA93E878FA6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9B35A-3449-22DD-5D0F-04E2D881504A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ECA50-0588-F71A-2767-B0335F491478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AB504-6B90-F118-56C4-51C1EB7CAACF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388C3-94B8-BBF7-E6C7-4D9B99764AA4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9778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BB9F-9768-FFB7-2526-E4E459A72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9A672-6195-3DF4-A7DF-B38DC3A453B9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4C0ECD-4EDC-E544-893E-5B3D35C16642}"/>
              </a:ext>
            </a:extLst>
          </p:cNvPr>
          <p:cNvCxnSpPr>
            <a:cxnSpLocks/>
          </p:cNvCxnSpPr>
          <p:nvPr/>
        </p:nvCxnSpPr>
        <p:spPr>
          <a:xfrm flipH="1" flipV="1">
            <a:off x="7470648" y="2459736"/>
            <a:ext cx="1527048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2B424A-7418-6926-6860-242C9DDD493A}"/>
              </a:ext>
            </a:extLst>
          </p:cNvPr>
          <p:cNvCxnSpPr>
            <a:cxnSpLocks/>
          </p:cNvCxnSpPr>
          <p:nvPr/>
        </p:nvCxnSpPr>
        <p:spPr>
          <a:xfrm flipH="1" flipV="1">
            <a:off x="3575304" y="2139696"/>
            <a:ext cx="5422392" cy="740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42F1C7-F870-CD85-8E05-CBA54A97AF6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CF829-78B4-FD85-E332-1F697030633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B0CF0-0AA9-F94C-2773-2C343528EB2E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9EE2B-DDC3-9F37-FA69-5A6289A2027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8E379-E017-6C26-03A4-387E767C8313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4D334-57E2-791C-0A70-34A18E76F02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x=3</a:t>
            </a:r>
          </a:p>
        </p:txBody>
      </p:sp>
    </p:spTree>
    <p:extLst>
      <p:ext uri="{BB962C8B-B14F-4D97-AF65-F5344CB8AC3E}">
        <p14:creationId xmlns:p14="http://schemas.microsoft.com/office/powerpoint/2010/main" val="74186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0B87E-31D5-B499-0931-986207AA7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4DC48B-1EBE-64FE-43D1-2B68460D497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1E1EF-0D44-F3E2-973B-B64C437A329D}"/>
              </a:ext>
            </a:extLst>
          </p:cNvPr>
          <p:cNvCxnSpPr>
            <a:cxnSpLocks/>
          </p:cNvCxnSpPr>
          <p:nvPr/>
        </p:nvCxnSpPr>
        <p:spPr>
          <a:xfrm flipH="1" flipV="1">
            <a:off x="6793992" y="2414016"/>
            <a:ext cx="2203704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1AC1C-DFA7-C4A0-AE74-D451BEDC0339}"/>
              </a:ext>
            </a:extLst>
          </p:cNvPr>
          <p:cNvCxnSpPr>
            <a:cxnSpLocks/>
          </p:cNvCxnSpPr>
          <p:nvPr/>
        </p:nvCxnSpPr>
        <p:spPr>
          <a:xfrm flipH="1" flipV="1">
            <a:off x="4169664" y="2121408"/>
            <a:ext cx="4828032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FEC456-47C7-BD18-770B-30102B5C0EF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B9CC3-CEFE-5C58-C060-E2DA1C64570F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600EB-59B7-E940-2200-BD996CCB5BE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553C9-A43B-1F10-79CF-4479D2E8CF10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082DE-1F21-E369-72E8-02729B935A39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2E057-B6E6-F5A9-017A-6142C2A70D02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83084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BC65A-2ADC-A28E-02A3-0E47A3C9E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51B902-7320-A0C6-C615-2DC623906E49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B242C-2407-0B9E-637D-AD34DF87B0DC}"/>
              </a:ext>
            </a:extLst>
          </p:cNvPr>
          <p:cNvCxnSpPr>
            <a:cxnSpLocks/>
          </p:cNvCxnSpPr>
          <p:nvPr/>
        </p:nvCxnSpPr>
        <p:spPr>
          <a:xfrm flipH="1" flipV="1">
            <a:off x="6208776" y="2542032"/>
            <a:ext cx="2788920" cy="3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8CF8B8-A1FB-50B3-D781-6AF578CDAB0C}"/>
              </a:ext>
            </a:extLst>
          </p:cNvPr>
          <p:cNvCxnSpPr>
            <a:cxnSpLocks/>
          </p:cNvCxnSpPr>
          <p:nvPr/>
        </p:nvCxnSpPr>
        <p:spPr>
          <a:xfrm flipH="1" flipV="1">
            <a:off x="4489969" y="2121408"/>
            <a:ext cx="4507727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E0823-4947-EC43-0D5A-913DFAC1A79A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B6390-A9C2-1E4E-2B7A-867DEC0DD0B0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8EACB-6BB3-03DA-034E-DE09B9121D7E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56CA0-A40E-7B1F-8AC5-1261C86E9C63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64754-9D27-F5EE-8F6C-D26F83AD4730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68A9D-DD76-4931-FFF0-C861495DEF15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5627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77670-43FB-CB08-0A14-2A8B2730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35B05-8A3A-374F-1C9B-B00B904CFB0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4C5BC-6543-D480-3123-78872D3C8928}"/>
              </a:ext>
            </a:extLst>
          </p:cNvPr>
          <p:cNvCxnSpPr>
            <a:cxnSpLocks/>
          </p:cNvCxnSpPr>
          <p:nvPr/>
        </p:nvCxnSpPr>
        <p:spPr>
          <a:xfrm flipH="1" flipV="1">
            <a:off x="5779008" y="2496312"/>
            <a:ext cx="3218688" cy="38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287646-99A4-593E-1580-E0747642BC80}"/>
              </a:ext>
            </a:extLst>
          </p:cNvPr>
          <p:cNvCxnSpPr>
            <a:cxnSpLocks/>
          </p:cNvCxnSpPr>
          <p:nvPr/>
        </p:nvCxnSpPr>
        <p:spPr>
          <a:xfrm flipH="1" flipV="1">
            <a:off x="5138928" y="2103120"/>
            <a:ext cx="3858768" cy="77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FF539F-25D3-5869-58D4-B4B664EB02E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6DF7-FB18-2C74-995D-FAFC8DDD4D28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B272-9DB2-FFBA-F2D9-E3D9134A69D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82EE1-0D21-5560-22EA-AFE2155BF300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54C7A-2131-D177-2A00-D1EFE7402BD1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FB68B-AA69-5C38-B63F-08C472360D0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x=6</a:t>
            </a:r>
          </a:p>
        </p:txBody>
      </p:sp>
    </p:spTree>
    <p:extLst>
      <p:ext uri="{BB962C8B-B14F-4D97-AF65-F5344CB8AC3E}">
        <p14:creationId xmlns:p14="http://schemas.microsoft.com/office/powerpoint/2010/main" val="583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97768-BFCE-DFBB-9A01-1AB37BE0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B74A32-D27B-6E1E-5D85-F932453B57B3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FEEB44-42ED-E55E-5AD9-E8C2250FD4E4}"/>
              </a:ext>
            </a:extLst>
          </p:cNvPr>
          <p:cNvCxnSpPr>
            <a:cxnSpLocks/>
          </p:cNvCxnSpPr>
          <p:nvPr/>
        </p:nvCxnSpPr>
        <p:spPr>
          <a:xfrm flipH="1" flipV="1">
            <a:off x="5202936" y="2478024"/>
            <a:ext cx="3794760" cy="4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BC7A4-74F3-5502-C9C0-52CF5A5FC30D}"/>
              </a:ext>
            </a:extLst>
          </p:cNvPr>
          <p:cNvCxnSpPr>
            <a:cxnSpLocks/>
          </p:cNvCxnSpPr>
          <p:nvPr/>
        </p:nvCxnSpPr>
        <p:spPr>
          <a:xfrm flipH="1" flipV="1">
            <a:off x="5824728" y="2130552"/>
            <a:ext cx="3172968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B6DC2-127E-AFFE-5BF8-0A8B02E48219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B4289-179D-9E88-F918-207E1B55720D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0E487-29AB-CFCA-DE76-71F7A16413E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A8A4-06D1-2E88-C6C0-58511877C6C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A253E-16E1-8272-ED5E-3AE0E014F8CA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6716A-8F58-52D6-B89E-73BBD5250D01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x=7</a:t>
            </a:r>
          </a:p>
        </p:txBody>
      </p:sp>
    </p:spTree>
    <p:extLst>
      <p:ext uri="{BB962C8B-B14F-4D97-AF65-F5344CB8AC3E}">
        <p14:creationId xmlns:p14="http://schemas.microsoft.com/office/powerpoint/2010/main" val="342218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B1F72-740A-C162-9782-6B75D3E1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13B21C-7ACB-A694-0BB9-42BCDA815554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BBB7BD-6CEE-54F1-B828-EE314FE281DC}"/>
              </a:ext>
            </a:extLst>
          </p:cNvPr>
          <p:cNvCxnSpPr>
            <a:cxnSpLocks/>
          </p:cNvCxnSpPr>
          <p:nvPr/>
        </p:nvCxnSpPr>
        <p:spPr>
          <a:xfrm flipH="1" flipV="1">
            <a:off x="4681728" y="2505456"/>
            <a:ext cx="4315968" cy="374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A6D21-A7D0-DDF9-579B-D00415E70BDD}"/>
              </a:ext>
            </a:extLst>
          </p:cNvPr>
          <p:cNvCxnSpPr>
            <a:cxnSpLocks/>
          </p:cNvCxnSpPr>
          <p:nvPr/>
        </p:nvCxnSpPr>
        <p:spPr>
          <a:xfrm flipH="1" flipV="1">
            <a:off x="6318504" y="2093976"/>
            <a:ext cx="2679192" cy="7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667F1-3B12-3DB3-97C0-9A09F2796EAC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BAE98-54EF-F7DC-D412-23B4018CAF9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79DE2-4BDD-4DFD-8265-B94E539986B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D558E-C570-2911-5E10-C9AEFAE39C2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87F14-B988-4B7E-6C7B-3F5B151037CE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AAF2D-B963-7CC7-1889-18E2C3381659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x=8</a:t>
            </a:r>
          </a:p>
        </p:txBody>
      </p:sp>
    </p:spTree>
    <p:extLst>
      <p:ext uri="{BB962C8B-B14F-4D97-AF65-F5344CB8AC3E}">
        <p14:creationId xmlns:p14="http://schemas.microsoft.com/office/powerpoint/2010/main" val="1205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1426</Words>
  <Application>Microsoft Office PowerPoint</Application>
  <PresentationFormat>Widescreen</PresentationFormat>
  <Paragraphs>1201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Santiago Munoz Bernal</dc:creator>
  <cp:lastModifiedBy>Daniel Santiago Munoz Bernal</cp:lastModifiedBy>
  <cp:revision>1</cp:revision>
  <dcterms:created xsi:type="dcterms:W3CDTF">2025-09-18T13:34:10Z</dcterms:created>
  <dcterms:modified xsi:type="dcterms:W3CDTF">2025-09-18T14:13:51Z</dcterms:modified>
</cp:coreProperties>
</file>