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mp" ContentType="image/p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6" y="-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18/04/05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5EB94-1E80-4970-88F3-7925E927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1603717"/>
            <a:ext cx="10311618" cy="1740012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ZA" sz="8800" dirty="0">
                <a:solidFill>
                  <a:schemeClr val="accent1"/>
                </a:solidFill>
              </a:rPr>
              <a:t>  Entelect - Thutong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56099D-D248-4A43-B5CF-22FDC2960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BY Digital blacksmiths</a:t>
            </a:r>
          </a:p>
        </p:txBody>
      </p:sp>
    </p:spTree>
    <p:extLst>
      <p:ext uri="{BB962C8B-B14F-4D97-AF65-F5344CB8AC3E}">
        <p14:creationId xmlns:p14="http://schemas.microsoft.com/office/powerpoint/2010/main" val="258234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996CA-82F0-4BB8-80A9-46568DAB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9150"/>
            <a:ext cx="11127544" cy="826813"/>
          </a:xfr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ZA" sz="4800" dirty="0">
                <a:solidFill>
                  <a:schemeClr val="accent1"/>
                </a:solidFill>
              </a:rPr>
              <a:t>        The Team: DiGital BlackSmiths</a:t>
            </a:r>
          </a:p>
        </p:txBody>
      </p:sp>
      <p:pic>
        <p:nvPicPr>
          <p:cNvPr id="7" name="Content Placeholder 6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ACCA2D0C-5826-4B56-A29F-1D80A02F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512860-B89F-42C7-B0C8-CB9286455DB5}"/>
              </a:ext>
            </a:extLst>
          </p:cNvPr>
          <p:cNvSpPr txBox="1"/>
          <p:nvPr/>
        </p:nvSpPr>
        <p:spPr>
          <a:xfrm>
            <a:off x="1341120" y="4788795"/>
            <a:ext cx="1289539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/>
                </a:solidFill>
              </a:rPr>
              <a:t>    Tlou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9DD83-605E-4EDB-81B5-83F13EEB69B5}"/>
              </a:ext>
            </a:extLst>
          </p:cNvPr>
          <p:cNvSpPr txBox="1"/>
          <p:nvPr/>
        </p:nvSpPr>
        <p:spPr>
          <a:xfrm>
            <a:off x="2630659" y="4788794"/>
            <a:ext cx="1969476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/>
                </a:solidFill>
              </a:rPr>
              <a:t>  Oluwatosin</a:t>
            </a:r>
            <a:r>
              <a:rPr lang="en-ZA" dirty="0"/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E5F94B8-1E01-4A07-9322-6121D0D24A3A}"/>
              </a:ext>
            </a:extLst>
          </p:cNvPr>
          <p:cNvSpPr txBox="1"/>
          <p:nvPr/>
        </p:nvSpPr>
        <p:spPr>
          <a:xfrm>
            <a:off x="4600135" y="4788794"/>
            <a:ext cx="136456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/>
                </a:solidFill>
              </a:rPr>
              <a:t>    Fiwa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B3599CA-95F7-41A6-BBC7-8BD8F626D798}"/>
              </a:ext>
            </a:extLst>
          </p:cNvPr>
          <p:cNvSpPr txBox="1"/>
          <p:nvPr/>
        </p:nvSpPr>
        <p:spPr>
          <a:xfrm>
            <a:off x="5964702" y="4788794"/>
            <a:ext cx="16037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/>
                </a:solidFill>
              </a:rPr>
              <a:t>    Daniel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21DF79-8CEC-4BFC-A7A1-633618068719}"/>
              </a:ext>
            </a:extLst>
          </p:cNvPr>
          <p:cNvSpPr txBox="1"/>
          <p:nvPr/>
        </p:nvSpPr>
        <p:spPr>
          <a:xfrm>
            <a:off x="7568418" y="4788794"/>
            <a:ext cx="173032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/>
                </a:solidFill>
              </a:rPr>
              <a:t> Lebogang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2C5652-F811-4F21-B297-D73744654115}"/>
              </a:ext>
            </a:extLst>
          </p:cNvPr>
          <p:cNvSpPr txBox="1"/>
          <p:nvPr/>
        </p:nvSpPr>
        <p:spPr>
          <a:xfrm>
            <a:off x="9298745" y="4788794"/>
            <a:ext cx="1603716" cy="461665"/>
          </a:xfrm>
          <a:prstGeom prst="rect">
            <a:avLst/>
          </a:prstGeom>
          <a:gradFill>
            <a:gsLst>
              <a:gs pos="0">
                <a:schemeClr val="accent1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alpha val="92000"/>
                  <a:satMod val="109000"/>
                  <a:lumMod val="10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1"/>
                </a:solidFill>
              </a:rPr>
              <a:t>Lesego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551026-8E3A-4208-AD77-BB40430495FF}"/>
              </a:ext>
            </a:extLst>
          </p:cNvPr>
          <p:cNvSpPr txBox="1"/>
          <p:nvPr/>
        </p:nvSpPr>
        <p:spPr>
          <a:xfrm>
            <a:off x="1341120" y="5250459"/>
            <a:ext cx="9561341" cy="923330"/>
          </a:xfrm>
          <a:prstGeom prst="rect">
            <a:avLst/>
          </a:prstGeom>
          <a:gradFill>
            <a:gsLst>
              <a:gs pos="0">
                <a:schemeClr val="accent1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alpha val="92000"/>
                  <a:satMod val="109000"/>
                  <a:lumMod val="10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As a team we are dedicated in striving to archive the most out of the Software Engineering project both as a learning tool leap into industry level project and also forecast our academic knowledge and skills acquired through our undergraduate academic career.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3305D93-746D-4626-A463-63CCDD518469}"/>
              </a:ext>
            </a:extLst>
          </p:cNvPr>
          <p:cNvSpPr txBox="1"/>
          <p:nvPr/>
        </p:nvSpPr>
        <p:spPr>
          <a:xfrm>
            <a:off x="2504048" y="1889506"/>
            <a:ext cx="548641" cy="826813"/>
          </a:xfrm>
          <a:prstGeom prst="rect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276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156A3-42C8-407B-98A4-ADFC725E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613" y="466895"/>
            <a:ext cx="8496886" cy="1049235"/>
          </a:xfrm>
        </p:spPr>
        <p:txBody>
          <a:bodyPr>
            <a:normAutofit/>
          </a:bodyPr>
          <a:lstStyle/>
          <a:p>
            <a:r>
              <a:rPr lang="en-ZA" sz="6000" dirty="0">
                <a:solidFill>
                  <a:schemeClr val="accent1"/>
                </a:solidFill>
              </a:rPr>
              <a:t>      Thutong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2730A-6718-4EDF-8D10-16EC773B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55" y="2039816"/>
            <a:ext cx="11282290" cy="42343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Project is a response to the problem that Thutong Site Learning Centre was formed to make a meaningful difference to South Africa’s </a:t>
            </a:r>
            <a:r>
              <a:rPr lang="en-US" dirty="0" smtClean="0">
                <a:solidFill>
                  <a:schemeClr val="accent1"/>
                </a:solidFill>
              </a:rPr>
              <a:t>through </a:t>
            </a:r>
            <a:r>
              <a:rPr lang="en-US" dirty="0">
                <a:solidFill>
                  <a:schemeClr val="accent1"/>
                </a:solidFill>
              </a:rPr>
              <a:t>ICT initiatives.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Project Description: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Create a mobile </a:t>
            </a:r>
            <a:r>
              <a:rPr lang="en-US" sz="2000" dirty="0" smtClean="0">
                <a:solidFill>
                  <a:schemeClr val="bg2"/>
                </a:solidFill>
              </a:rPr>
              <a:t>friendly, free </a:t>
            </a:r>
            <a:r>
              <a:rPr lang="en-US" sz="2000" dirty="0">
                <a:solidFill>
                  <a:schemeClr val="bg2"/>
                </a:solidFill>
              </a:rPr>
              <a:t>and easily maintainable website for all learners that follow the SA School Curriculum in order to improve learners’ subject results and </a:t>
            </a:r>
            <a:r>
              <a:rPr lang="en-US" sz="2000" dirty="0" smtClean="0">
                <a:solidFill>
                  <a:schemeClr val="bg2"/>
                </a:solidFill>
              </a:rPr>
              <a:t>ICT.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9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9C275-9A73-4FE3-B371-8D08B9E3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" y="225083"/>
            <a:ext cx="2700997" cy="14176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ZA" sz="4800" dirty="0">
                <a:solidFill>
                  <a:schemeClr val="accent1"/>
                </a:solidFill>
              </a:rPr>
              <a:t>Domain Model</a:t>
            </a:r>
          </a:p>
        </p:txBody>
      </p:sp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21F4179B-636F-4EF9-89E2-6580F5EA9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3338"/>
            <a:ext cx="12192000" cy="6854662"/>
          </a:xfrm>
          <a:pattFill prst="pct25">
            <a:fgClr>
              <a:srgbClr val="00B0F0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6516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17023-C9EA-4961-81B4-231F0089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" y="225083"/>
            <a:ext cx="10787568" cy="1055077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Requirements and Design outline</a:t>
            </a:r>
            <a:endParaRPr lang="en-ZA" sz="5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D05228-462A-4251-9FC0-7594C8815003}"/>
              </a:ext>
            </a:extLst>
          </p:cNvPr>
          <p:cNvSpPr txBox="1"/>
          <p:nvPr/>
        </p:nvSpPr>
        <p:spPr>
          <a:xfrm>
            <a:off x="267286" y="1452640"/>
            <a:ext cx="3390314" cy="40934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1"/>
                </a:solidFill>
              </a:rPr>
              <a:t>Functional Requirements</a:t>
            </a:r>
          </a:p>
          <a:p>
            <a:endParaRPr lang="en-Z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/>
              <a:t>Login, signup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Upload</a:t>
            </a:r>
            <a:r>
              <a:rPr lang="da-DK" sz="2000" dirty="0"/>
              <a:t> media</a:t>
            </a:r>
            <a:r>
              <a:rPr lang="en-US" sz="2000" dirty="0"/>
              <a:t> as admin</a:t>
            </a:r>
            <a:endParaRPr lang="en-Z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Manage media.</a:t>
            </a:r>
            <a:endParaRPr lang="en-Z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media.</a:t>
            </a:r>
            <a:endParaRPr lang="en-Z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Manage criteria.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Edit your profile.</a:t>
            </a:r>
            <a:endParaRPr lang="en-ZA" sz="2000" dirty="0"/>
          </a:p>
          <a:p>
            <a:endParaRPr lang="en-ZA" sz="2400" b="1" dirty="0">
              <a:solidFill>
                <a:schemeClr val="accent1"/>
              </a:solidFill>
            </a:endParaRPr>
          </a:p>
          <a:p>
            <a:endParaRPr lang="en-ZA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2B9DB7-310A-47A9-8675-EC604D455864}"/>
              </a:ext>
            </a:extLst>
          </p:cNvPr>
          <p:cNvSpPr txBox="1"/>
          <p:nvPr/>
        </p:nvSpPr>
        <p:spPr>
          <a:xfrm>
            <a:off x="4067905" y="1470374"/>
            <a:ext cx="3723252" cy="48936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ZA" sz="2400" b="1" dirty="0"/>
              <a:t>Performance Requirements</a:t>
            </a:r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  <a:p>
            <a:endParaRPr lang="en-ZA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22522D-CB6A-420E-A02A-2A1452D8AB75}"/>
              </a:ext>
            </a:extLst>
          </p:cNvPr>
          <p:cNvSpPr txBox="1"/>
          <p:nvPr/>
        </p:nvSpPr>
        <p:spPr>
          <a:xfrm>
            <a:off x="8201462" y="1470375"/>
            <a:ext cx="3723252" cy="49244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1"/>
                </a:solidFill>
              </a:rPr>
              <a:t>Design </a:t>
            </a:r>
          </a:p>
          <a:p>
            <a:r>
              <a:rPr lang="en-ZA" sz="2400" b="1" dirty="0">
                <a:solidFill>
                  <a:schemeClr val="accent1"/>
                </a:solidFill>
              </a:rPr>
              <a:t>Constraints</a:t>
            </a:r>
          </a:p>
          <a:p>
            <a:endParaRPr lang="en-US" dirty="0"/>
          </a:p>
          <a:p>
            <a:r>
              <a:rPr lang="en-US" sz="2000" dirty="0"/>
              <a:t>Simple and intuitive graphical user interface (GUI) . </a:t>
            </a:r>
            <a:endParaRPr lang="en-ZA" sz="2000" dirty="0"/>
          </a:p>
          <a:p>
            <a:r>
              <a:rPr lang="en-US" sz="2000" dirty="0"/>
              <a:t>Avoiding Complicated, graphics intensive interfaces by using </a:t>
            </a:r>
            <a:endParaRPr lang="en-ZA" sz="2000" dirty="0"/>
          </a:p>
          <a:p>
            <a:r>
              <a:rPr lang="en-US" sz="2000" dirty="0"/>
              <a:t>simple interfaces that use minimal resources and storage space as required in order to cater for usability on our users different devices.</a:t>
            </a:r>
            <a:endParaRPr lang="en-ZA" sz="2000" b="1" dirty="0">
              <a:solidFill>
                <a:schemeClr val="accent1"/>
              </a:solidFill>
            </a:endParaRPr>
          </a:p>
          <a:p>
            <a:endParaRPr lang="en-ZA" sz="2400" b="1" dirty="0"/>
          </a:p>
          <a:p>
            <a:endParaRPr lang="en-ZA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17023-C9EA-4961-81B4-231F0089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" y="225083"/>
            <a:ext cx="10787568" cy="1055077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Requirements and Design outline</a:t>
            </a:r>
            <a:endParaRPr lang="en-ZA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19B496-02BE-4EA4-A291-378A3E9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551498"/>
            <a:ext cx="5008100" cy="2271021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Reliability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Ability to </a:t>
            </a:r>
            <a:r>
              <a:rPr lang="en-US" sz="2400" dirty="0">
                <a:solidFill>
                  <a:schemeClr val="accent1"/>
                </a:solidFill>
              </a:rPr>
              <a:t>cater for worst case scenarios such as larger data traffic during exams or test week.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Pay attention to the ability to  connect to the site from a 2G mobile network catering for areas far from the Urban settlements</a:t>
            </a:r>
            <a:endParaRPr lang="en-ZA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D05228-462A-4251-9FC0-7594C8815003}"/>
              </a:ext>
            </a:extLst>
          </p:cNvPr>
          <p:cNvSpPr txBox="1"/>
          <p:nvPr/>
        </p:nvSpPr>
        <p:spPr>
          <a:xfrm>
            <a:off x="267285" y="4337005"/>
            <a:ext cx="5008099" cy="23083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1"/>
                </a:solidFill>
              </a:rPr>
              <a:t>Security</a:t>
            </a:r>
            <a:endParaRPr lang="en-ZA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/>
              <a:t>Secure registration and login via identification and authentication mechanism. </a:t>
            </a:r>
            <a:endParaRPr lang="en-ZA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solidFill>
                  <a:schemeClr val="accent1"/>
                </a:solidFill>
              </a:rPr>
              <a:t>Protection of individuals profiles, freeing from </a:t>
            </a:r>
            <a:r>
              <a:rPr lang="en-ZA" dirty="0"/>
              <a:t>Cyberstalking </a:t>
            </a:r>
            <a:r>
              <a:rPr lang="en-ZA" sz="2000" dirty="0">
                <a:solidFill>
                  <a:schemeClr val="accent1"/>
                </a:solidFill>
              </a:rPr>
              <a:t>and Cyberbullying.  </a:t>
            </a:r>
            <a:endParaRPr lang="en-ZA" sz="2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2B9DB7-310A-47A9-8675-EC604D455864}"/>
              </a:ext>
            </a:extLst>
          </p:cNvPr>
          <p:cNvSpPr txBox="1"/>
          <p:nvPr/>
        </p:nvSpPr>
        <p:spPr>
          <a:xfrm>
            <a:off x="6217918" y="1544973"/>
            <a:ext cx="5008100" cy="22775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ZA" sz="2400" b="1" dirty="0"/>
              <a:t>Maintainability</a:t>
            </a:r>
          </a:p>
          <a:p>
            <a:endParaRPr lang="en-Z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 modular, easy to maintain, update, alter during its life 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/>
              <a:t>A growth in web usage and data should not complicate the maintainability of the site.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22522D-CB6A-420E-A02A-2A1452D8AB75}"/>
              </a:ext>
            </a:extLst>
          </p:cNvPr>
          <p:cNvSpPr txBox="1"/>
          <p:nvPr/>
        </p:nvSpPr>
        <p:spPr>
          <a:xfrm>
            <a:off x="6217918" y="4341161"/>
            <a:ext cx="5008100" cy="23083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accent1"/>
                </a:solidFill>
              </a:rPr>
              <a:t>Portability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/>
              <a:t>Web highly responsive and also mobile user friend</a:t>
            </a:r>
            <a:endParaRPr lang="en-ZA" sz="20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files small enough to be downloaded and sent between mobile phones saving users data. </a:t>
            </a:r>
            <a:endParaRPr lang="en-ZA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1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9C275-9A73-4FE3-B371-8D08B9E3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65759"/>
            <a:ext cx="2799471" cy="15193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ZA" sz="4800" dirty="0">
                <a:solidFill>
                  <a:schemeClr val="accent1"/>
                </a:solidFill>
              </a:rPr>
              <a:t>Package Diagram</a:t>
            </a:r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xmlns="" id="{A35E3760-577B-472A-A6BC-65A5AE3BB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50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9C275-9A73-4FE3-B371-8D08B9E3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65759"/>
            <a:ext cx="2799471" cy="15193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ZA" sz="4800" dirty="0">
                <a:solidFill>
                  <a:schemeClr val="accent1"/>
                </a:solidFill>
              </a:rPr>
              <a:t>Package Diagram</a:t>
            </a:r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xmlns="" id="{A35E3760-577B-472A-A6BC-65A5AE3BB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867237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641</TotalTime>
  <Words>332</Words>
  <Application>Microsoft Macintosh PowerPoint</Application>
  <PresentationFormat>Custom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  Entelect - Thutong </vt:lpstr>
      <vt:lpstr>        The Team: DiGital BlackSmiths</vt:lpstr>
      <vt:lpstr>      Thutong Project</vt:lpstr>
      <vt:lpstr>Domain Model</vt:lpstr>
      <vt:lpstr>Requirements and Design outline</vt:lpstr>
      <vt:lpstr>Requirements and Design outline</vt:lpstr>
      <vt:lpstr>Package Diagram</vt:lpstr>
      <vt:lpstr>Package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Entelect - Thutong</dc:title>
  <dc:creator>marvin Meso</dc:creator>
  <cp:lastModifiedBy>Daniel Rocha</cp:lastModifiedBy>
  <cp:revision>22</cp:revision>
  <dcterms:created xsi:type="dcterms:W3CDTF">2018-03-15T12:20:22Z</dcterms:created>
  <dcterms:modified xsi:type="dcterms:W3CDTF">2018-04-05T19:57:48Z</dcterms:modified>
</cp:coreProperties>
</file>