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23BF71-38B7-8642-BFCE-EDAE9BD0CBAF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45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8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86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D8A92E-5FF9-8143-81B3-CCB531513398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5EB94-1E80-4970-88F3-7925E927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1603717"/>
            <a:ext cx="10311618" cy="1740012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90000"/>
          </a:bodyPr>
          <a:lstStyle/>
          <a:p>
            <a:r>
              <a:rPr lang="en-ZA" sz="8800" dirty="0">
                <a:solidFill>
                  <a:schemeClr val="accent1"/>
                </a:solidFill>
              </a:rPr>
              <a:t>  Entelect - Thutong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56099D-D248-4A43-B5CF-22FDC2960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accent1"/>
                </a:solidFill>
              </a:rPr>
              <a:t>BY </a:t>
            </a:r>
            <a:r>
              <a:rPr lang="en-ZA" dirty="0" err="1" smtClean="0">
                <a:solidFill>
                  <a:schemeClr val="accent1"/>
                </a:solidFill>
              </a:rPr>
              <a:t>DiGital</a:t>
            </a:r>
            <a:r>
              <a:rPr lang="en-ZA" dirty="0" smtClean="0">
                <a:solidFill>
                  <a:schemeClr val="accent1"/>
                </a:solidFill>
              </a:rPr>
              <a:t> </a:t>
            </a:r>
            <a:r>
              <a:rPr lang="en-ZA" dirty="0" err="1" smtClean="0">
                <a:solidFill>
                  <a:schemeClr val="accent1"/>
                </a:solidFill>
              </a:rPr>
              <a:t>BlackSmiths</a:t>
            </a:r>
            <a:endParaRPr lang="en-Z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996CA-82F0-4BB8-80A9-46568DAB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18" y="80258"/>
            <a:ext cx="11127544" cy="826813"/>
          </a:xfr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ZA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</a:t>
            </a:r>
            <a:r>
              <a:rPr lang="en-ZA" sz="48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ZA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ZA" sz="4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BlackSmiths</a:t>
            </a:r>
          </a:p>
        </p:txBody>
      </p:sp>
      <p:pic>
        <p:nvPicPr>
          <p:cNvPr id="7" name="Content Placeholder 6" descr="A group of people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ACCA2D0C-5826-4B56-A29F-1D80A02F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90" y="0"/>
            <a:ext cx="12192000" cy="6858000"/>
          </a:xfr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3305D93-746D-4626-A463-63CCDD518469}"/>
              </a:ext>
            </a:extLst>
          </p:cNvPr>
          <p:cNvSpPr txBox="1"/>
          <p:nvPr/>
        </p:nvSpPr>
        <p:spPr>
          <a:xfrm>
            <a:off x="2489980" y="1917991"/>
            <a:ext cx="548641" cy="8268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2250829" y="1926321"/>
            <a:ext cx="379828" cy="192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 rot="2684985">
            <a:off x="2264747" y="2101936"/>
            <a:ext cx="379828" cy="156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5627075" y="2220040"/>
            <a:ext cx="182880" cy="438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07565"/>
              </p:ext>
            </p:extLst>
          </p:nvPr>
        </p:nvGraphicFramePr>
        <p:xfrm>
          <a:off x="348341" y="4252685"/>
          <a:ext cx="10813145" cy="201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15"/>
                <a:gridCol w="1723833"/>
                <a:gridCol w="1638355"/>
                <a:gridCol w="1367670"/>
                <a:gridCol w="1638355"/>
                <a:gridCol w="1595615"/>
                <a:gridCol w="1866302"/>
              </a:tblGrid>
              <a:tr h="812801">
                <a:tc>
                  <a:txBody>
                    <a:bodyPr/>
                    <a:lstStyle/>
                    <a:p>
                      <a:r>
                        <a:rPr lang="en-ZA" dirty="0" smtClean="0"/>
                        <a:t>Team</a:t>
                      </a:r>
                      <a:r>
                        <a:rPr lang="en-ZA" baseline="0" dirty="0" smtClean="0"/>
                        <a:t> Member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Tlou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Lebelo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Oluwatosin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Botti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Fiwa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Lekhuleni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Daniel Rocha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Lebogang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Ntlatleng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Lesego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Mabe</a:t>
                      </a:r>
                      <a:endParaRPr lang="en-ZA" dirty="0"/>
                    </a:p>
                  </a:txBody>
                  <a:tcPr/>
                </a:tc>
              </a:tr>
              <a:tr h="1198931">
                <a:tc>
                  <a:txBody>
                    <a:bodyPr/>
                    <a:lstStyle/>
                    <a:p>
                      <a:r>
                        <a:rPr lang="en-ZA" dirty="0" smtClean="0"/>
                        <a:t>Role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156A3-42C8-407B-98A4-ADFC725E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466895"/>
            <a:ext cx="9650437" cy="1049235"/>
          </a:xfrm>
        </p:spPr>
        <p:txBody>
          <a:bodyPr>
            <a:normAutofit/>
          </a:bodyPr>
          <a:lstStyle/>
          <a:p>
            <a:r>
              <a:rPr lang="en-ZA" sz="6000" dirty="0">
                <a:solidFill>
                  <a:schemeClr val="accent1"/>
                </a:solidFill>
              </a:rPr>
              <a:t>      </a:t>
            </a:r>
            <a:r>
              <a:rPr lang="en-ZA" sz="6000" dirty="0" err="1" smtClean="0">
                <a:solidFill>
                  <a:schemeClr val="accent1"/>
                </a:solidFill>
              </a:rPr>
              <a:t>Thutong</a:t>
            </a:r>
            <a:r>
              <a:rPr lang="en-ZA" sz="6000" dirty="0"/>
              <a:t> </a:t>
            </a:r>
            <a:r>
              <a:rPr lang="en-ZA" sz="6000" dirty="0" smtClean="0"/>
              <a:t>Learning Centre</a:t>
            </a:r>
            <a:endParaRPr lang="en-ZA" sz="6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C2730A-6718-4EDF-8D10-16EC773B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3108960"/>
            <a:ext cx="11385452" cy="4332850"/>
          </a:xfr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ZA" sz="40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Create a mobile </a:t>
            </a:r>
            <a:r>
              <a:rPr lang="en-ZA" sz="40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friendly, easy to use and </a:t>
            </a:r>
            <a:r>
              <a:rPr lang="en-ZA" sz="40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easily </a:t>
            </a:r>
            <a:r>
              <a:rPr lang="en-ZA" sz="40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to maintain learning system </a:t>
            </a:r>
            <a:r>
              <a:rPr lang="en-ZA" sz="40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for all learners that follow the SA School Curriculum in order to improve </a:t>
            </a:r>
            <a:r>
              <a:rPr lang="en-ZA" sz="40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learners' subject results in Mathematics and Science and enhance their </a:t>
            </a:r>
            <a:r>
              <a:rPr lang="en-ZA" sz="40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ICT skills, by </a:t>
            </a:r>
            <a:r>
              <a:rPr lang="en-ZA" sz="40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providing a </a:t>
            </a:r>
            <a:r>
              <a:rPr lang="en-ZA" sz="40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free and accessible </a:t>
            </a:r>
            <a:r>
              <a:rPr lang="en-ZA" sz="40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educational learning platform online</a:t>
            </a:r>
            <a:r>
              <a:rPr lang="en-ZA" sz="32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.</a:t>
            </a:r>
            <a:endParaRPr lang="en-ZA" sz="3200" dirty="0">
              <a:solidFill>
                <a:schemeClr val="accent2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1" y="2236763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u="sng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PROJECT DESCRIPTION</a:t>
            </a:r>
            <a:endParaRPr lang="en-ZA" u="sng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ZA" dirty="0" err="1" smtClean="0">
                <a:solidFill>
                  <a:schemeClr val="accent1"/>
                </a:solidFill>
              </a:rPr>
              <a:t>GiT</a:t>
            </a:r>
            <a:r>
              <a:rPr lang="en-ZA" dirty="0" smtClean="0"/>
              <a:t> Structure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3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ZA" dirty="0" smtClean="0">
                <a:solidFill>
                  <a:schemeClr val="accent1"/>
                </a:solidFill>
              </a:rPr>
              <a:t>Code</a:t>
            </a:r>
            <a:r>
              <a:rPr lang="en-ZA" dirty="0" smtClean="0"/>
              <a:t> quality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2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723</TotalTime>
  <Words>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PGothic</vt:lpstr>
      <vt:lpstr>Berlin Sans FB Demi</vt:lpstr>
      <vt:lpstr>Tw Cen MT</vt:lpstr>
      <vt:lpstr>Tw Cen MT Condensed</vt:lpstr>
      <vt:lpstr>Wingdings 3</vt:lpstr>
      <vt:lpstr>Integral</vt:lpstr>
      <vt:lpstr>  Entelect - Thutong </vt:lpstr>
      <vt:lpstr>      DiGital BlackSmiths</vt:lpstr>
      <vt:lpstr>      Thutong Learning Centre</vt:lpstr>
      <vt:lpstr>GiT Structure</vt:lpstr>
      <vt:lpstr>Code quality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Entelect - Thutong</dc:title>
  <dc:creator>marvin Meso</dc:creator>
  <cp:lastModifiedBy>Lebo</cp:lastModifiedBy>
  <cp:revision>37</cp:revision>
  <dcterms:created xsi:type="dcterms:W3CDTF">2018-03-15T12:20:22Z</dcterms:created>
  <dcterms:modified xsi:type="dcterms:W3CDTF">2018-04-13T06:50:16Z</dcterms:modified>
</cp:coreProperties>
</file>