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a7305652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a7305652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a7305652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a7305652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a7305652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a7305652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a7305652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a7305652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714950" y="1114700"/>
            <a:ext cx="4156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Thutong (LMS) Learning site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99450" y="3764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 301 project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600" y="1006675"/>
            <a:ext cx="1681275" cy="16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083900" y="393750"/>
            <a:ext cx="7988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Stories</a:t>
            </a:r>
            <a:endParaRPr sz="36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85100" y="1567550"/>
            <a:ext cx="7725900" cy="2911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Online system - help students improve learners’  educational/ ICT skills.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Users: students, expert consultants, guests, </a:t>
            </a:r>
            <a:r>
              <a:rPr lang="en" sz="2000">
                <a:solidFill>
                  <a:srgbClr val="FFFFFF"/>
                </a:solidFill>
              </a:rPr>
              <a:t>administrator</a:t>
            </a:r>
            <a:r>
              <a:rPr lang="en" sz="2000">
                <a:solidFill>
                  <a:srgbClr val="FFFFFF"/>
                </a:solidFill>
              </a:rPr>
              <a:t>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Students use system for learning various subjects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Administrator can </a:t>
            </a:r>
            <a:r>
              <a:rPr lang="en" sz="2000">
                <a:solidFill>
                  <a:srgbClr val="FFFFFF"/>
                </a:solidFill>
              </a:rPr>
              <a:t>manipulate</a:t>
            </a:r>
            <a:r>
              <a:rPr lang="en" sz="2000">
                <a:solidFill>
                  <a:srgbClr val="FFFFFF"/>
                </a:solidFill>
              </a:rPr>
              <a:t> academic courses, content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Expert consultants, can add academic content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Guests will only view academic content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5872500" y="4738450"/>
            <a:ext cx="3271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920" y="0"/>
            <a:ext cx="2325077" cy="13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083900" y="393750"/>
            <a:ext cx="7988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current progress</a:t>
            </a:r>
            <a:endParaRPr sz="3600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185100" y="1567550"/>
            <a:ext cx="7725900" cy="2911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Configured moodle 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Finished the UI + social (facebook page/blog)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</a:t>
            </a:r>
            <a:r>
              <a:rPr lang="en" sz="2000">
                <a:solidFill>
                  <a:srgbClr val="FFFFFF"/>
                </a:solidFill>
              </a:rPr>
              <a:t>mplemented course structure/migrated course data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Reviewed documentation according to new requirements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Designing a new architecture for the new requirements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Designed gamification and worked on themes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575" y="7825"/>
            <a:ext cx="2368425" cy="14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083900" y="393750"/>
            <a:ext cx="7988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needs to be done?</a:t>
            </a:r>
            <a:endParaRPr sz="3600"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185100" y="1567550"/>
            <a:ext cx="7725900" cy="2911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-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Implementing the full chatbot functionality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-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Finish rest of gamification functionality (Badges)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-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Setup discussion boards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-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Make lessons more interactive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-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guide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-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Finish adding content for all grades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553" y="0"/>
            <a:ext cx="2118451" cy="151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083900" y="393750"/>
            <a:ext cx="7988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 + Zenhub</a:t>
            </a:r>
            <a:endParaRPr sz="3600"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185100" y="1567550"/>
            <a:ext cx="7725900" cy="32235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Coding standards - adhered too (Peer reviewed).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Consistent content layout followed.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Branches maintained, then merged.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Organised by:</a:t>
            </a:r>
            <a:endParaRPr sz="2000">
              <a:solidFill>
                <a:srgbClr val="FFFFFF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 sz="1400">
                <a:solidFill>
                  <a:srgbClr val="FFFFFF"/>
                </a:solidFill>
              </a:rPr>
              <a:t>Admin</a:t>
            </a:r>
            <a:endParaRPr sz="1400">
              <a:solidFill>
                <a:srgbClr val="FFFFFF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 sz="1400">
                <a:solidFill>
                  <a:srgbClr val="FFFFFF"/>
                </a:solidFill>
              </a:rPr>
              <a:t>Document</a:t>
            </a:r>
            <a:endParaRPr sz="1400">
              <a:solidFill>
                <a:srgbClr val="FFFFFF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 sz="1400">
                <a:solidFill>
                  <a:srgbClr val="FFFFFF"/>
                </a:solidFill>
              </a:rPr>
              <a:t>Source code (Tested)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300" y="0"/>
            <a:ext cx="2615698" cy="14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