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61" r:id="rId5"/>
    <p:sldId id="297" r:id="rId6"/>
    <p:sldId id="298" r:id="rId7"/>
    <p:sldId id="293" r:id="rId8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howGuides="1">
      <p:cViewPr>
        <p:scale>
          <a:sx n="66" d="100"/>
          <a:sy n="66" d="100"/>
        </p:scale>
        <p:origin x="1218" y="294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tsquirrel.com/fonts/crim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P</a:t>
            </a:r>
            <a:r>
              <a:rPr lang="en-US" altLang="ja-JP" dirty="0"/>
              <a:t>H</a:t>
            </a:r>
            <a:r>
              <a:rPr lang="en-US" altLang="ja-JP" dirty="0">
                <a:solidFill>
                  <a:schemeClr val="accent1"/>
                </a:solidFill>
              </a:rPr>
              <a:t>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Luis Gil</a:t>
            </a:r>
          </a:p>
          <a:p>
            <a:r>
              <a:rPr lang="en-US" altLang="ja-JP" dirty="0"/>
              <a:t>Robin Jimenez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Jun Akizaki – The Power of PowerPoint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TENIDO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747162" y="967036"/>
            <a:ext cx="3816424" cy="1656185"/>
          </a:xfrm>
        </p:spPr>
        <p:txBody>
          <a:bodyPr>
            <a:normAutofit/>
          </a:bodyPr>
          <a:lstStyle/>
          <a:p>
            <a:r>
              <a:rPr kumimoji="1" lang="en-US" altLang="ja-JP" sz="8000" dirty="0"/>
              <a:t>Self</a:t>
            </a:r>
            <a:r>
              <a:rPr kumimoji="1" lang="en-US" altLang="ja-JP" dirty="0"/>
              <a:t>		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>
          <a:xfrm>
            <a:off x="8773792" y="3054178"/>
            <a:ext cx="4320480" cy="1800200"/>
          </a:xfrm>
        </p:spPr>
        <p:txBody>
          <a:bodyPr>
            <a:noAutofit/>
          </a:bodyPr>
          <a:lstStyle/>
          <a:p>
            <a:r>
              <a:rPr lang="en-US" altLang="ja-JP" sz="8000" dirty="0"/>
              <a:t>Parent</a:t>
            </a:r>
            <a:endParaRPr kumimoji="1" lang="ja-JP" altLang="en-US" sz="8000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8809796" y="5982920"/>
            <a:ext cx="8568952" cy="864096"/>
          </a:xfrm>
        </p:spPr>
        <p:txBody>
          <a:bodyPr>
            <a:noAutofit/>
          </a:bodyPr>
          <a:lstStyle/>
          <a:p>
            <a:r>
              <a:rPr lang="en-US" altLang="ja-JP" sz="8000" dirty="0" err="1"/>
              <a:t>Polimorfismo</a:t>
            </a:r>
            <a:endParaRPr lang="ja-JP" altLang="en-US" sz="8000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>
          <a:xfrm>
            <a:off x="8844418" y="8167836"/>
            <a:ext cx="8568952" cy="864096"/>
          </a:xfrm>
        </p:spPr>
        <p:txBody>
          <a:bodyPr>
            <a:noAutofit/>
          </a:bodyPr>
          <a:lstStyle/>
          <a:p>
            <a:r>
              <a:rPr lang="es-ES" altLang="ja-JP" sz="8000" dirty="0"/>
              <a:t>Conexión a BD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90278" y="-123031"/>
            <a:ext cx="16457772" cy="1234083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SELF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502246" y="950552"/>
            <a:ext cx="9181020" cy="864096"/>
          </a:xfrm>
        </p:spPr>
        <p:txBody>
          <a:bodyPr/>
          <a:lstStyle/>
          <a:p>
            <a:r>
              <a:rPr kumimoji="1" lang="es-ES" altLang="ja-JP" dirty="0"/>
              <a:t>¿Para que se utiliza?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28551" y="2765200"/>
            <a:ext cx="9181020" cy="2304256"/>
          </a:xfrm>
        </p:spPr>
        <p:txBody>
          <a:bodyPr/>
          <a:lstStyle/>
          <a:p>
            <a:r>
              <a:rPr lang="es-ES" dirty="0"/>
              <a:t>Esta palabra reservada se utiliza dentro de una clase para acceder a </a:t>
            </a:r>
            <a:r>
              <a:rPr lang="es-ES" b="1" dirty="0">
                <a:solidFill>
                  <a:schemeClr val="accent1">
                    <a:alpha val="90000"/>
                  </a:schemeClr>
                </a:solidFill>
              </a:rPr>
              <a:t>propiedades estáticas</a:t>
            </a:r>
            <a:r>
              <a:rPr lang="es-ES" dirty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s-ES" dirty="0"/>
              <a:t>o </a:t>
            </a:r>
            <a:r>
              <a:rPr lang="es-ES" b="1" dirty="0">
                <a:solidFill>
                  <a:schemeClr val="accent1">
                    <a:alpha val="90000"/>
                  </a:schemeClr>
                </a:solidFill>
              </a:rPr>
              <a:t>métodos estáticos</a:t>
            </a:r>
            <a:r>
              <a:rPr lang="es-ES" dirty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s-ES" dirty="0"/>
              <a:t>desde el interior de la definición de la misma clase. 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4A55309-BBD1-D7AF-857F-64445236F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55" y="5431532"/>
            <a:ext cx="7674523" cy="41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3890"/>
      </p:ext>
    </p:extLst>
  </p:cSld>
  <p:clrMapOvr>
    <a:masterClrMapping/>
  </p:clrMapOvr>
  <p:transition spd="slow" advTm="3771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90278" y="-123031"/>
            <a:ext cx="16457772" cy="1234083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Parent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502246" y="950552"/>
            <a:ext cx="9181020" cy="864096"/>
          </a:xfrm>
        </p:spPr>
        <p:txBody>
          <a:bodyPr/>
          <a:lstStyle/>
          <a:p>
            <a:r>
              <a:rPr kumimoji="1" lang="es-ES" altLang="ja-JP" dirty="0"/>
              <a:t>¿Para que se utiliza?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28550" y="2765200"/>
            <a:ext cx="10558871" cy="2304256"/>
          </a:xfrm>
        </p:spPr>
        <p:txBody>
          <a:bodyPr/>
          <a:lstStyle/>
          <a:p>
            <a:r>
              <a:rPr lang="es-ES" dirty="0"/>
              <a:t>Se utiliza para acceder a propiedades o métodos de una </a:t>
            </a:r>
            <a:r>
              <a:rPr lang="es-ES" b="1" dirty="0">
                <a:solidFill>
                  <a:schemeClr val="accent1">
                    <a:alpha val="90000"/>
                  </a:schemeClr>
                </a:solidFill>
              </a:rPr>
              <a:t>clase padre</a:t>
            </a:r>
            <a:r>
              <a:rPr lang="es-ES" dirty="0"/>
              <a:t> desde una </a:t>
            </a:r>
            <a:r>
              <a:rPr lang="es-ES" b="1" dirty="0">
                <a:solidFill>
                  <a:schemeClr val="accent1">
                    <a:alpha val="90000"/>
                  </a:schemeClr>
                </a:solidFill>
              </a:rPr>
              <a:t>clase hija</a:t>
            </a:r>
            <a:r>
              <a:rPr lang="es-ES" dirty="0">
                <a:solidFill>
                  <a:schemeClr val="accent1">
                    <a:alpha val="90000"/>
                  </a:schemeClr>
                </a:solidFill>
              </a:rPr>
              <a:t> </a:t>
            </a:r>
            <a:r>
              <a:rPr lang="es-ES" dirty="0"/>
              <a:t>que la hereda.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4A55309-BBD1-D7AF-857F-64445236F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55" y="5431532"/>
            <a:ext cx="7674523" cy="41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01927"/>
      </p:ext>
    </p:extLst>
  </p:cSld>
  <p:clrMapOvr>
    <a:masterClrMapping/>
  </p:clrMapOvr>
  <p:transition spd="slow" advTm="3771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790278" y="-123031"/>
            <a:ext cx="16457772" cy="1234083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chemeClr val="accent1"/>
                </a:solidFill>
              </a:rPr>
              <a:t>Polimorfismo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502246" y="950552"/>
            <a:ext cx="9181020" cy="864096"/>
          </a:xfrm>
        </p:spPr>
        <p:txBody>
          <a:bodyPr/>
          <a:lstStyle/>
          <a:p>
            <a:r>
              <a:rPr kumimoji="1" lang="es-ES" altLang="ja-JP" dirty="0"/>
              <a:t>¿Para que se utiliza?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528550" y="2765200"/>
            <a:ext cx="10558871" cy="2304256"/>
          </a:xfrm>
        </p:spPr>
        <p:txBody>
          <a:bodyPr/>
          <a:lstStyle/>
          <a:p>
            <a:r>
              <a:rPr lang="es-ES" dirty="0"/>
              <a:t>Se entiende que “Poli” significa “varios” y “morfismo” viene de “formas”, sería al final “Varias Formas”.</a:t>
            </a:r>
          </a:p>
          <a:p>
            <a:endParaRPr kumimoji="1" lang="es-ES" altLang="ja-JP" dirty="0"/>
          </a:p>
          <a:p>
            <a:r>
              <a:rPr kumimoji="1" lang="es-ES" altLang="ja-JP" dirty="0"/>
              <a:t>Se utiliza para que </a:t>
            </a:r>
            <a:r>
              <a:rPr lang="es-ES" altLang="ja-JP" dirty="0"/>
              <a:t>los métodos de la clase padre se puedan utilizar también en las clases hijas, pero con </a:t>
            </a:r>
            <a:r>
              <a:rPr lang="es-ES" altLang="ja-JP"/>
              <a:t>distinto funcionamiento.</a:t>
            </a:r>
            <a:endParaRPr kumimoji="1" lang="ja-JP" altLang="en-US" dirty="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4A55309-BBD1-D7AF-857F-64445236F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855" y="5431532"/>
            <a:ext cx="7674523" cy="41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17628"/>
      </p:ext>
    </p:extLst>
  </p:cSld>
  <p:clrMapOvr>
    <a:masterClrMapping/>
  </p:clrMapOvr>
  <p:transition spd="slow" advTm="377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Jun Akizaki – The Power of PowerPoint</a:t>
            </a:r>
          </a:p>
          <a:p>
            <a:r>
              <a:rPr lang="en-US" altLang="ja-JP" dirty="0"/>
              <a:t>Used Font: </a:t>
            </a:r>
            <a:r>
              <a:rPr lang="en-US" altLang="ja-JP" dirty="0">
                <a:hlinkClick r:id="rId2"/>
              </a:rPr>
              <a:t>Crimson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161</Words>
  <Application>Microsoft Office PowerPoint</Application>
  <PresentationFormat>Personalizado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Crimson Text</vt:lpstr>
      <vt:lpstr>Title</vt:lpstr>
      <vt:lpstr>Contents</vt:lpstr>
      <vt:lpstr>PHP</vt:lpstr>
      <vt:lpstr>CONTENIDO</vt:lpstr>
      <vt:lpstr>SELF</vt:lpstr>
      <vt:lpstr>Parent</vt:lpstr>
      <vt:lpstr>Polimorfismo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Aprendiz</cp:lastModifiedBy>
  <cp:revision>77</cp:revision>
  <dcterms:created xsi:type="dcterms:W3CDTF">2015-02-26T15:14:38Z</dcterms:created>
  <dcterms:modified xsi:type="dcterms:W3CDTF">2024-05-07T16:04:49Z</dcterms:modified>
</cp:coreProperties>
</file>