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3128907541"/>
              </p:ext>
            </p:extLst>
          </p:nvPr>
        </p:nvGraphicFramePr>
        <p:xfrm>
          <a:off x="5147733" y="1786680"/>
          <a:ext cx="4728148" cy="1463040"/>
        </p:xfrm>
        <a:graphic>
          <a:graphicData uri="http://schemas.openxmlformats.org/drawingml/2006/table">
            <a:tbl>
              <a:tblPr/>
              <a:tblGrid>
                <a:gridCol w="105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68:b0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dc:64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dc:64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68:b0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3350171142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68:bc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ff:ff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68:6b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dc:64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68:b0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dc:64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68:b0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147372" y="1463040"/>
            <a:ext cx="4728148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&lt;mac&gt;da:4c:90:60:dc:64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</a:t>
            </a:r>
            <a:r>
              <a:rPr lang="en-US" sz="1800" b="0" strike="noStrike" spc="-1" dirty="0" err="1">
                <a:latin typeface="Arial"/>
              </a:rPr>
              <a:t>ip</a:t>
            </a:r>
            <a:r>
              <a:rPr lang="en-US" sz="1800" b="0" strike="noStrike" spc="-1" dirty="0">
                <a:latin typeface="Arial"/>
              </a:rPr>
              <a:t>&gt;172.20.10.1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&lt;mac&gt;00:0c:29:4a:d7:8d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</a:t>
            </a:r>
            <a:r>
              <a:rPr lang="en-US" sz="1800" b="0" strike="noStrike" spc="-1" dirty="0" err="1">
                <a:latin typeface="Arial"/>
              </a:rPr>
              <a:t>ip</a:t>
            </a:r>
            <a:r>
              <a:rPr lang="en-US" spc="-1" dirty="0"/>
              <a:t>&gt; 172.20.10.2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028632" y="24526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&lt;mac</a:t>
            </a:r>
            <a:r>
              <a:rPr lang="en-US" spc="-1" dirty="0"/>
              <a:t>&gt;08:00:27:92:68:b</a:t>
            </a:r>
            <a:r>
              <a:rPr lang="en-US" altLang="ko-KR" spc="-1" dirty="0"/>
              <a:t>0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</a:t>
            </a:r>
            <a:r>
              <a:rPr lang="en-US" sz="1800" b="0" strike="noStrike" spc="-1" dirty="0" err="1">
                <a:latin typeface="Arial"/>
              </a:rPr>
              <a:t>ip</a:t>
            </a:r>
            <a:r>
              <a:rPr lang="en-US" spc="-1" dirty="0"/>
              <a:t>&gt;172.20.10.8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101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Lee Danna</cp:lastModifiedBy>
  <cp:revision>23</cp:revision>
  <dcterms:created xsi:type="dcterms:W3CDTF">2020-04-02T04:51:22Z</dcterms:created>
  <dcterms:modified xsi:type="dcterms:W3CDTF">2020-08-23T18:35:40Z</dcterms:modified>
  <dc:language>en-US</dc:language>
</cp:coreProperties>
</file>