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75D6-6044-4592-A992-FDF014DEA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BDB230-91E7-447C-855E-5F42E64DF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47CF0-E22B-442F-AB3B-CC5E9FED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8E09A-537C-419C-B76C-C5007FBC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D6CBA-02C7-4C01-A630-652106B4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1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18162-93A4-49DB-BD10-106F6092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A739A-F66A-4116-AFA0-898FCE06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DD794-6B57-42BD-931E-234529FA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92EAD-ADB8-42C2-83F8-43B2DDD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279FD-B552-411E-9605-698D1B21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6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7F581E-A21B-4001-A5D1-FA3ED158A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1E7FF-58D2-44E8-8884-6A2CF869A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B0A0A-1772-49EC-BF99-8B5651A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A7266-4FFF-48EE-AB9B-5F38ADEA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64900-DC5A-461E-86D4-398C5392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4848F-CDB3-4DF4-B6B0-F8A38078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5CB03-26AD-4E5C-BE51-4F2EAC08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C8EE-CD57-454E-803A-6C853984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0010-0D11-4774-AAF7-70A0EEE1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44A8B-190C-49D5-920A-FA3F3E4C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ED53-43EE-41A3-AA02-7363E8A3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532B1-233B-4C70-9E2D-77FF5DA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E0507-A92E-4DC5-8E41-8E4E85B5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11DD6-9419-4536-A754-AB066577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F028A-64A6-41A1-9AE9-0D9943CA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5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F573F-EFF9-4A17-B0C3-B4050044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EAC11-980D-454F-A829-491F4C34C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757CC-81CB-47D2-B0A2-63FCAAAA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D57F4-C3FF-4C99-8AED-D598CDE7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ACAD3-E470-49EC-8FBE-8979DF5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17430-D9AD-44AE-AF6E-674F66A4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4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364BB-68A1-4FF5-A3EF-4CF6BE0B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F4FDD-172E-4767-A545-50F3772A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93F40E-D554-436D-A9CC-7FCD1854A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590CB7-D0DE-4754-990F-061F2BB27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4AD63-9E3D-4D90-8474-7961759EC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E2004-0751-401E-9734-E9DE4297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F4A06A-6537-46F5-99C3-9FBBB73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D98EC-6BAD-48AC-AEB9-15EBFCFA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DD5A0-98FB-4DA1-A0EE-7BC57A3F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93B30E-B504-40D4-95CD-417F3D2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EBEC1E-4117-4F53-AB5B-9A17E32C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40E61-7027-45EC-BA6B-A74EB62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DACC40-F09E-430C-BE81-1EA3A5EA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DB7993-F074-4534-AC7D-FF99CF94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D3B24-DB10-4AEC-AA60-D748A381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6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F4D71-5B05-4E8B-974F-78DB0102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DF935-2350-4CBC-BEB4-90C0E19C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99637-406A-4236-B2FC-CB785FBD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6378-73E3-413B-AF15-858BC5E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BEEEE-A93D-446E-9AB8-8027E3F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18B78-4804-405C-9AAA-7694293E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8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92316-22D9-48A8-AE99-0058129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9C4B8-C140-4885-8A0C-EB5F674FF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93A3A-959F-4591-A60B-3D3BBCA97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EE5DA-1CE6-4E13-B884-49190D3C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B8176-2598-43E2-90AD-CDA97491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2F861-0A09-46B9-BB5E-45A5FFA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6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EE393E-5B28-420D-AB0E-E8C912A3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8F7BB-F3A3-4239-A77C-8639300E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B67-7ACE-4CE3-963A-20514FCE7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8B5-A6D1-4B7E-80BA-9218584CE08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BD90F-A904-4CAA-B670-1CB4067FE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E14B5-3169-4F75-8FEB-1A7B0038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186D-FA53-43C4-9D39-4FC4D6DD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37AE58-EB3A-46B7-A217-84D285D57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494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953271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774822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30956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72050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4750888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064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FTP, Telnet, …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09062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657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482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ICMP,…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568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IP6, ARP,…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4092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</a:t>
                      </a:r>
                      <a:r>
                        <a:rPr lang="en-US" altLang="ko-KR" sz="2400" dirty="0" err="1"/>
                        <a:t>Swirch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PPP, HDLC,…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336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6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Danna</dc:creator>
  <cp:lastModifiedBy>Lee Danna</cp:lastModifiedBy>
  <cp:revision>1</cp:revision>
  <dcterms:created xsi:type="dcterms:W3CDTF">2020-07-20T09:18:21Z</dcterms:created>
  <dcterms:modified xsi:type="dcterms:W3CDTF">2020-07-20T09:29:30Z</dcterms:modified>
</cp:coreProperties>
</file>