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2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9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4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0895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665AFD-3FC0-D325-5D62-48A0A76A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Cadenas en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09358-B248-0465-2B84-04B1600E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s-MX" dirty="0"/>
              <a:t>Danna lucrecia del cid López</a:t>
            </a:r>
          </a:p>
          <a:p>
            <a:r>
              <a:rPr lang="es-MX" dirty="0"/>
              <a:t>0907-24-633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F4808B69-B6C0-FC34-AB76-E3B5C43F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07" r="20241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23096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F98386-6364-5945-C1DC-2532CDEA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94" y="1478914"/>
            <a:ext cx="9172232" cy="459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1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10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C9B499-DF49-B1B3-7EEB-08C54DF6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11" y="1726860"/>
            <a:ext cx="10373955" cy="39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1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098DC4-1B51-6071-BEA4-BEC800BF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54" y="1787872"/>
            <a:ext cx="10493311" cy="4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2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CC9541-7AA6-7017-B3F7-6D4AB9BB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00" y="1699818"/>
            <a:ext cx="8828780" cy="42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3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4500D2-E9CA-1619-C324-7225A0E4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33" y="1770476"/>
            <a:ext cx="9284267" cy="35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4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9D174F-DE0A-3431-C1F3-DE8E0CFB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043" y="1894114"/>
            <a:ext cx="9765914" cy="356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5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EA0EC3-F106-1FF2-0246-3D0D5296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33" y="1700505"/>
            <a:ext cx="9927224" cy="30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8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6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4AF68B-A8A9-4A9C-5D1E-15721799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74" y="1522397"/>
            <a:ext cx="9032201" cy="45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7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8E4DFD-5829-2D94-E0A7-239A862F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45" y="1581219"/>
            <a:ext cx="9744153" cy="391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7AF6-6A6D-8179-3FE1-609421B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4859337" cy="1344838"/>
          </a:xfrm>
        </p:spPr>
        <p:txBody>
          <a:bodyPr>
            <a:normAutofit/>
          </a:bodyPr>
          <a:lstStyle/>
          <a:p>
            <a:r>
              <a:rPr lang="es-MX" sz="7200" dirty="0"/>
              <a:t>Ejercicio 8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04E35-795C-07FC-E08D-222E8B7E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55" y="1731555"/>
            <a:ext cx="9980655" cy="3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295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Panorámica</PresentationFormat>
  <Paragraphs>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Bell MT</vt:lpstr>
      <vt:lpstr>GlowVTI</vt:lpstr>
      <vt:lpstr>Cadenas en Python</vt:lpstr>
      <vt:lpstr>Ejercicio 1 </vt:lpstr>
      <vt:lpstr>Ejercicio 2 </vt:lpstr>
      <vt:lpstr>Ejercicio 3 </vt:lpstr>
      <vt:lpstr>Ejercicio 4 </vt:lpstr>
      <vt:lpstr>Ejercicio 5 </vt:lpstr>
      <vt:lpstr>Ejercicio 6 </vt:lpstr>
      <vt:lpstr>Ejercicio 7 </vt:lpstr>
      <vt:lpstr>Ejercicio 8</vt:lpstr>
      <vt:lpstr>Ejercicio 9</vt:lpstr>
      <vt:lpstr>Ejercicio 10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Danna Del Cid</dc:creator>
  <cp:lastModifiedBy>Danna Del Cid</cp:lastModifiedBy>
  <cp:revision>1</cp:revision>
  <dcterms:created xsi:type="dcterms:W3CDTF">2024-08-29T17:08:01Z</dcterms:created>
  <dcterms:modified xsi:type="dcterms:W3CDTF">2024-08-29T17:18:37Z</dcterms:modified>
</cp:coreProperties>
</file>