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53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08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504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3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369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382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13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8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436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49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695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369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85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50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30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7AFB-2EAC-447B-918E-C17CB4878491}" type="datetimeFigureOut">
              <a:rPr lang="es-419" smtClean="0"/>
              <a:t>29/1/2023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A6418-0F7D-4872-8986-903259F0A88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94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lanvaddoriya/old-car-price-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smtClean="0"/>
              <a:t>Predicción de los precios de carros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DANNAIS PELAYO INGARUCA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197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 DE DATOS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La fuente de datos contiene información de precios de los carros manufacturados entre el 1995 al 2022.</a:t>
            </a:r>
          </a:p>
          <a:p>
            <a:pPr marL="0" indent="0">
              <a:buNone/>
            </a:pPr>
            <a:r>
              <a:rPr lang="es-ES" dirty="0" smtClean="0"/>
              <a:t>La data contempla las siguientes característica de los carros:</a:t>
            </a:r>
          </a:p>
          <a:p>
            <a:r>
              <a:rPr lang="es-ES" dirty="0" smtClean="0"/>
              <a:t>Tipo de combustible: Diésel, petróleo, etc.</a:t>
            </a:r>
          </a:p>
          <a:p>
            <a:r>
              <a:rPr lang="es-ES" dirty="0" smtClean="0"/>
              <a:t>Transmisión de tipo mecánico o automático</a:t>
            </a:r>
          </a:p>
          <a:p>
            <a:r>
              <a:rPr lang="es-ES" dirty="0" smtClean="0"/>
              <a:t>Cantidad de dueño que tuvo el carro</a:t>
            </a:r>
          </a:p>
          <a:p>
            <a:r>
              <a:rPr lang="es-ES" dirty="0" smtClean="0"/>
              <a:t>Cantidad de asientos</a:t>
            </a:r>
          </a:p>
          <a:p>
            <a:r>
              <a:rPr lang="es-ES" dirty="0" smtClean="0"/>
              <a:t>Km recorridos</a:t>
            </a:r>
          </a:p>
          <a:p>
            <a:r>
              <a:rPr lang="es-ES" dirty="0" smtClean="0"/>
              <a:t>Capacidad del motor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310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Hallar la distribución de frecuencia de los precios de los carros</a:t>
            </a:r>
            <a:endParaRPr lang="es-419" dirty="0" smtClean="0"/>
          </a:p>
          <a:p>
            <a:r>
              <a:rPr lang="es-419" dirty="0" smtClean="0"/>
              <a:t>Hallar</a:t>
            </a:r>
            <a:r>
              <a:rPr lang="es-419" dirty="0"/>
              <a:t> la tendencia de variación del precio promedio por año de manufactura</a:t>
            </a:r>
          </a:p>
          <a:p>
            <a:r>
              <a:rPr lang="es-419" dirty="0"/>
              <a:t>I</a:t>
            </a:r>
            <a:r>
              <a:rPr lang="es-419" dirty="0" smtClean="0"/>
              <a:t>dentificar</a:t>
            </a:r>
            <a:r>
              <a:rPr lang="es-419" dirty="0"/>
              <a:t> valores atípicos y comparar distribuciones de los precios de los carros entre los 2 tipos de transmisiones</a:t>
            </a:r>
          </a:p>
          <a:p>
            <a:r>
              <a:rPr lang="es-419" dirty="0" smtClean="0"/>
              <a:t>Definir</a:t>
            </a:r>
            <a:r>
              <a:rPr lang="es-419" dirty="0"/>
              <a:t> un modelo de regresión para predecir los precios de los carros.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197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 frecuencia de los precios</a:t>
            </a:r>
            <a:r>
              <a:rPr lang="es-419" dirty="0" smtClean="0"/>
              <a:t/>
            </a:r>
            <a:br>
              <a:rPr lang="es-419" dirty="0" smtClean="0"/>
            </a:br>
            <a:endParaRPr lang="es-419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3" y="1835648"/>
            <a:ext cx="6077613" cy="3881437"/>
          </a:xfrm>
        </p:spPr>
      </p:pic>
      <p:sp>
        <p:nvSpPr>
          <p:cNvPr id="7" name="AutoShape 8" descr="data:image/png;base64,iVBORw0KGgoAAAANSUhEUgAAAxMAAAHyCAYAAACQ3ZNeAAAABHNCSVQICAgIfAhkiAAAAAlwSFlzAAALEgAACxIB0t1+/AAAADh0RVh0U29mdHdhcmUAbWF0cGxvdGxpYiB2ZXJzaW9uMy4yLjIsIGh0dHA6Ly9tYXRwbG90bGliLm9yZy+WH4yJAAAgAElEQVR4nO3deZhlVXm28fuRSbRVULRBQSABo8Y4dSvGsdsBcUTjBCIiUVE/cIqdoInGAY2gOM/4QUBFOiRKJARFJHYQRyAOCKalHVAQJAJq2gEF3++PtcvURxqqenXtOl3N/buuurrOPrvOWfWyObWfvdeQqkKSJEmS1tdNJt0ASZIkSQuTYUKSJElSF8OEJEmSpC6GCUmSJEldDBOSJEmSumw+6QbckO2226522WWXib3/L37xC25+85tP7P03VdZ1HNZ1HNZ1HNZ1HNZ1HNZ1HNZ1HNdX13PPPfcnVXXbuX6/jTpM7LLLLpxzzjkTe/9Vq1axbNmyib3/psq6jsO6jsO6jsO6jsO6jsO6jsO6juP66prkojHez25OkiRJkroYJiRJkiR1MUxIkiRJ6mKYkCRJktTFMCFJkiSpi2FCkiRJUhfDhCRJkqQuhglJkiRJXQwTkiRJkroYJiRJkiR1MUxIkiRJ6mKYkCRJktTFMCFJkiSpi2FCkiRJUhfDhCRJkqQuhglJkiRJXQwTkiRJkroYJiRJkiR1MUxIkiRJ6mKYmMEOO96RJHP+tcOOd5z0ryZJkiRtkM0n3YCN3WWX/JCdDz1lzl/3oiMeO+evKUmSJM0n70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WYME0lumuQrSb6e5Pwkrx2275rky0nWJPmHJFsO27caHq8Znt9l2mu9Yti+Oskjx/qlJEmSJI1vNncmrgYeWlX3AO4J7JXkfsARwNuqajfgKuDZw/7PBq4atr9t2I8kdwX2Af4Y2At4b5LN5vKXkSRJkjR/ZgwT1awdHm4xfBXwUOCfhu3HAU8Yvt97eMzw/MOSZNi+sqqurqrvAWuA+87JbyFJkiRp3qWqZt6p3UE4F9gNeA/wZuBLw90HkuwEfLKq7pbkm8BeVXXx8Nx3gD2A1ww/85Fh+9HDz/zTdd7rIOAggMWLFy9ZuXLlXPyeXdauXcvq1avZcvvd5vy1f3PZGpYsWTLnr7sQrF27lkWLFk26GZsc6zoO6zoO6zoO6zoO6zoO6zqO66vr8uXLz62qpXP9fpvPZqequha4Z5JtgJOAO891Q6a911HAUQBLly6tZcuWjfVWM1q1ahUrVqxg50NPmfPXvuiIFcwmyG2KVq1axST/u26qrOs4rOs4rOs4rOs4rOs4rOs45ruu6zWbU1X9FPgs8KfANkmmwsiOwCXD95cAOwEMz98KuGL69nX8jCRJkqQFZjazOd12uCNBkq2BRwDfooWKJw+7HQB8Yvj+5OExw/P/Vu0S/MnAPsNsT7sCuwNfmatfRJIkSdL8mk03px2A44ZxEzcBTqyqU5JcAKxM8nrgq8DRw/5HAx9Osga4kjaDE1V1fpITgQuAa4CDh+5TkiRJkhagGcNEVX0DuNc6tn+XdczGVFW/Bp5yPa/1BuAN699MSZIkSRsbV8CW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swYJpLslOSzSS5Icn6SFw/bX5PkkiRfG74ePe1nXpFkTZLVSR45bftew7Y1SV4+zq8kSZIkaT5sPot9rgFeVlX/keQWwLlJTh+ee1tVHTl95yR3BfYB/hi4PfCZJHcann4P8AjgYuDsJCdX1QVz8YtIkiRJml8zhomquhS4dPj+v5N8C7jDDfzI3sDKqroa+F6SNcB9h+fWVNV3AZKsHPY1TEiSJEkLUKpq9jsnuwBnAncD/gJ4FvBz4Bza3Yurkrwb+FJVfWT4maOBTw4vsVdVPWfYvj+wR1Udcp33OAg4CGDx4sVLVq5c2fu7bbC1a9eyevVqttx+tzl/7d9ctoYlS5bM+esuBGvXrmXRokWTbsYmx7qOw7qOw7qOw7qOw7qOw7qO4/rqunz58nOraulcv99sujkBkGQR8DHgJVX18yTvAw4Davj3LcCfb2iDquoo4CiApUuX1rJlyzb0JbutWrWKFStWsPOhp8z5a190xArWJ8htSlatWsUk/7tuqqzrOKzrOKzrOKzrOKzrOKzrOOa7rrMKE0m2oAWJ46vq4wBV9eNpz38QmDrjvgTYadqP7zhs4wa2S5IkSVpgZjObU4CjgW9V1Vunbd9h2m5PBL45fH8ysE+SrZLsCuwOfAU4G9g9ya5JtqQN0j55bn4NSZIkSfNtNncmHgDsD5yX5GvDtr8G9k1yT1o3p+8DzwOoqvOTnEgbWH0NcHBVXQuQ5BDgNGAz4JiqOn8OfxdJkiRJ82g2szmdBWQdT516Az/zBuAN69h+6g39nCRJkqSFwxWwJU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6GCUmSJEldDBOSJEmSuhgmJEmSJHUxTEiSJEnqYpiQJEmS1MUwIUmSJKmLYUKSJElSF8OEJEmSpC4zhokkOyX5bJILkpyf5MXD9lsnOT3JhcO/2w7bk+SdSdYk+UaSe097rQOG/S9McsB4v5YkSZKksc3mzsQ1wMuq6q7A/YCDk9wVeDlwRlXtDpwxPAZ4FLD78HUQ8D5o4QN4NbAHcF/g1VMBRJIkSdLCM2OYqKpLq+o/hu//G/gWcAdgb+C4YbfjgCcM3+8NfKiaLwHbJNkBeCRwelVdWVVXAacDe83pbyNJkiRp3qSqZr9zsgtwJnA34AdVtc2wPcBVVbVNklOAw6vqrOG5M4BDgWXATavq9cP2VwG/qqojr/MeB9HuaLB48eIlK1eu3JDfb4OsXbuW1atXs+X2u835a//msjUsWbJkzl93IVi7di2LFi2adDM2OdZ1HNZ1HNZ1HNZ1HNZ1HNZ1HNdX1+XLl59bVUvn+v02n+2OSRYBHwNeUlU/b/mhqapKMvtUcgOq6ijgKIClS5fWsmXL5uJlu6xatYoVK1aw86GnzPlrX3TECtYnyG1KVq1axST/u26qrOs4rOs4rOs4rOs4rOs4rOs45ruus5rNKckWtCBxfFV9fNj846H7EsO/lw/bLwF2mvbjOw7brm+7JEmSpAVoNrM5BTga+FZVvXXaUycDUzMyHQB8Ytr2Zw6zOt0P+FlVXQqcBuyZZNth4PWewzZJkiRJC9Bsujk9ANgfOC/J14Ztfw0cDpyY5NnARcBTh+dOBR4NrAF+CRwIUFVXJjkMOHvY73VVdeWc/BaSJEmS5t2MYWIYSJ3refph69i/gIOv57WOAY5ZnwZKkiRJ2ji5ArYkSZKkLoYJSZIkSV0ME5IkSZK6GCYkSZIkdTFMSJIkSepimJAkSZLUxTAhSZIkqYthQpIkSVIXw4QkSZKkLoYJSZIkSV0ME5IkSZK6GCYkSZIkdTFMSJIkSepimJAkSZLUxTAhSZIkqYthQpIkSVIXw4QkSZKkLoYJSZIkSV0ME5IkSZK6GCYkSZIkdTFMSJIkSepimJAkSZLUxTAhSZIkqYthQpIkSVIXw4QkSZKkLoYJSZIkSV0ME5IkSZK6GCYkSZIkdTFMSJIkSepimJAkSZLUxTAhSZIkqYthQpIkSVIXw4QkSZKkLoYJSZIkSV0ME5IkSZK6GCYkSZIkdTFMSJIkSepimJAkSZLUxTAhSZIkqYthQpIkSVIXw4QkSZKkLoYJSZIkSV0ME5IkSZK6GCYkSZIkdTFMSJIkSepimJAkSZLUxTAhSZIkqYthQpIkSVIXw4QkSZKkLoYJSZIkSV0ME5IkSZK6GCYkSZIkdTFMSJIkSepimJAkSZLUZcYwkeSYJJcn+ea0ba9JckmSrw1fj5723CuSrEmyOskjp23fa9i2JsnL5/5XkSRJkjSfZnNn4lhgr3Vsf1tV3XP4OhUgyV2BfYA/Hn7mvUk2S7IZ8B7gUcBdgX2HfSVJkiQtUJvPtENVnZlkl1m+3t7Ayqq6GvhekjXAfYfn1lTVdwGSrBz2vWC9WyxJkiRpo5CqmnmnFiZOqaq7DY9fAzwL+DlwDvCyqroqybuBL1XVR4b9jgY+ObzMXlX1nGH7/sAeVXXIOt7rIOAggMWLFy9ZuXLlBvx6G2bt2rWsXr2aLbffbc5f+zeXrWHJkiVz/roLwdq1a1m0aNGkm7HJsa7jsK7jsK7jsK7jsK7jsK7juL66Ll++/NyqWjrX7zfjnYnr8T7gMKCGf98C/PlcNKiqjgKOAli6dGktW7ZsLl62y6pVq1ixYgU7H3rKnL/2RUesYDZBblO0atUqJvnfdVNlXcdhXcdhXcdhXcdhXcdhXccx33XtChNV9eOp75N8EJg6274E2GnarjsO27iB7ZIkSZIWoK6pYZPsMO3hE4GpmZ5OBvZJslWSXYHdga8AZwO7J9k1yZa0Qdon9zdbkiRJ0qTNeGciyQnAMmC7JBcDrwaWJbknrZvT94HnAVTV+UlOpA2svgY4uKquHV7nEOA0YDPgmKo6f85/G0mSJEnzZjazOe27js1H38D+bwDesI7tpwKnrlfrJEmSJG20XAFb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iUjbbgiRz/rXDjnec9G8mSZKkG4nNJ92AG61rf8vOh54y5y970RGPnfPXlCRJktbFOxOSJEmSuhgmJEmSJHUxTEiSJEnqYpiQJEmS1MUwIUmSJKnLjGEiyTFJLk/yzWnbbp3k9CQXDv9uO2xPkncmWZPkG0nuPe1nDhj2vzDJAeP8OpIkSZLmy2zuTBwL7HWdbS8Hzqiq3YEzhscAjwJ2H74OAt4HLXwArwb2AO4LvHoqgEiSJElamGYME1V1JnDldTbvDRw3fH8c8IRp2z9UzZeAbZLsADwSOL2qrqyqq4DT+d8BRZIkSdICkqqaeadkF+CUqrrb8PinVbXN8H2Aq6pqmySnAIdX1VnDc2cAhwLLgJtW1euH7a8CflVVR67jvQ6i3dVg8eLFS1auXLmhv2O3tWvXsnr1arbcfrc5f+3fXLZmtNddsmTJnL/uXFq7di2LFi2adDM2OdZ1HNZ1HNZ1HNZ1HNZ1HNZ1HNdX1+XLl59bVUvn+v02eAXsqqokMyeS2b/eUcBRAEuXLq1ly5bN1Uuvt1WrVrFixYqRVqoe73VnExAnadWqVUzyv+umyrqOw7qOw7qOw7qOw7qOw7qOY77r2jub04+H7ksM/14+bL8E2GnafjsO265vuyRJkqQFqjdMnAxMzch0APCJadufOczqdD/gZ1V1KXAasGeSbYeB13sO2yRJkiQtUDN2c0pyAm3Mw3ZJLqbNynQ4cGKSZwMXAU8ddj8VeDSwBvglcCBAVV2Z5DDg7GG/11XVdQd1S5IkSVpAZgwTVbXv9Tz1sHXsW8DB1/M6xwDHrFfrJEmSJG20XAFb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mKYkCRJktTFMCFJkiSpi2FCkiRJUhfDhCRJkqQuhglJkiRJXQwTkiRJkroYJiRJkiR1MUxIkiRJ6rJBYSLJ95Ocl+RrSc4Ztt06yelJLhz+3XbYniTvTLImyTeS3HsufgFJkiRJkzEXdyaWV9U9q2rp8PjlwBlVtTtwxvAY4FHA7sPXQcD75uC9JUmSJE3IGN2c9gaOG74/DnjCtO0fquZLwDZJdhjh/SVJkiTNg1RV/w8n3wOuAgr4QFUdleSnVbXN8HyAq6pqmySnAIdX1VnDc2cAh1bVOdd5zYNody5YvHjxkpUrV3a3b0OtXbuW1atXs+X2u835a//msjWjve6SJUvm/HXn0tq1a1m0aNGkm7HJsa7jsK7jsK7jsK7jsK7jsK7juL66Ll++/NxpPYnmzOYb+PMPrKpLktwOOD3Jf05/sqoqyXqllao6CjgKYOnSpbVs2bINbGK/VatWsWLFCnY+9JQ5f+2LjhjvdTckIM6HVatWMcn/rpsq6zoO6zoO6zoO6zoO6zoO6zqO+a7rBnVzqqpLhn8vB04C7gv8eKr70vDv5cPulwA7TfvxHYdtkiRJkhag7jCR5OZJbjH1PbAn8E3gZOCAYbcDgE8M358MPHOY1el+wM+q6tLulkuSJEmaqA3p5rQYOKkNi2Bz4KNV9akkZwMnJnk2cBHw1GH/U4FHA2uAXwIHbsB7S5IkSZqw7jBRVd8F7rGO7VcAD1vH9gIO7n0/SZIkSRsXV8CWJEmS1MUwIUmSJKmLYUKSJElSF8OEJEmSpC6GCUmSJEldDBOSJEmSuhgmJEmSJHUxTEiSJEnqYpjY1Gy2BUnm/GuHHe846d9MkiRJG5nuFbC1kbr2t+x86Clz/rIXHfHYOX9NSZIkLWzemZAkSZLUxTAhSZIkqYthQpIkSVIXw4QkSZKkLoYJSZIkSV0ME5IkSZK6GCYkSZIkdTFMSJIkSepimJAkSZLUxTAhSZIkqYthQpIkSVIXw4QkSZKkLoYJSZIkSV0ME5IkSZK6GCYkSZIkdTFMSJIkSepimJAkSZLUxTAhSZIkqYthQpIkSVIXw4QkSZKkLoYJSZIkSV0ME5IkSZK6GCYkSZIkdTFMSJIkSepimJAkSZLUxTAhSZIkqYthQpIkSVIXw4QkSZKkLoYJzc5mW5BkTr7OPffc33+/w453nPRvJkmSpE6bT7oBWiCu/S07H3rKnLzUlttf8/vXuuiIx87Ja0qSJGn+eWdCkiRJUhfDhCRJkqQuhglJkiRJXQwTkiRJkroYJiRJkiR1MUxosuZwytnpX2NNObvDjndcUO2VJEkak1PDarLmcMrZ6caacvayS364oNorSZI0Ju9MSJIkSepimJAkSZLUxTChTdNIYzE25vaee+65jsWQJEnzyjET2jQtsLEYc9HeLbe/5n+9hmMxJEnSmLwzIWm9OauVJEkC70xIm7ah+9QYFtSdH0mSNArDhLQpW2jdvUYKP9vfYScuvfgHc/66kiTd2M17mEiyF/AOYDPg/1bV4fPdBkkbqbHCz5FP7A4pRx55JMuXL1/nc4YUSdKN3byGiSSbAe8BHgFcDJyd5OSqumA+2yHpRmYDQsq6BrZPsVuWJOnGbr4HYN8XWFNV362q3wArgb3nuQ2SNDdGmoJ48622doD7iMaaQMD/bprOiSqaG6rDuqY0n3Qd/O+2/lJV8/dmyZOBvarqOcPj/YE9quqQafscBBw0PPwjYPW8NfB/2w74yQTff1NlXcdhXcdhXcdhXcdhXcdhXcdhXcdxfXXduapuO9dvttENwK6qo4CjJt0OgCTnVNXSSbdjU2Ndx2Fdx2Fdx2Fdx2Fdx2Fdx2FdxzHfdZ3vbk6XADtNe7zjsE2SJEnSAjPfYeJsYPckuybZEtgHOHme2yBJkiRpDsxrN6equibJIcBptKlhj6mq8+ezDetpo+hutQmyruOwruOwruOwruOwruOwruOwruOY17rO6wBsSZIkSZuO+e7mJEmSJGkTYZiQJEmS1MUwIUmSJKmLYeI6kvxRkj9NskWSzSbdHjVJPFZHkCSTbsOmyONVC42fBeOwruOwrhuXjW7RuklK8mfA39HWvrgEOCfJsVX188m27MYpyZ2AmwKrq+rqSbdnU5FkV+A3wOVV9dtJt2dT4fE6riRbA9d4zM6tJHcAfgb8Crh2ws3ZZCS5NfDLqvr1pNuyKfF4HUeShwL3AK4EPlZVa9fn5716NkiyBfA04NlV9TDgE7QF9g5NcsuJNu5GKMnjgVXAK4AvJNlr+HDWBhjq+llaaP58krt4hWfDebyOa7jQcyzwL0kenuSOE27SJiHJE4ATh6+/TvLwCTdpk5DkicDxwClJDkhyr0m3aVPg8TqOJA8C/pEW0J4DvDLJ3uv1Gk4N2wxh4mTgH6rq2KGbwoOAxwDfBT5QFmteJFkEHA28q6rOSvI84P7AGcC/VNVVE23gApVkO+AE4DVV9fkkrwb+FHhTVf3bZFu3cHm8jivJHwKfBp4O3JN29exHwEkb+TpFG7Uki2kB+FnA72h1fTzw91V10uRatrAl2Yl2weZptAuSfwLcHjihqs6cZNsWMo/X8Qx/s25ZVW8e6vx0YEfg36tqVgtLe2diMNw6fyvwZ0keVFW/A84CvgY8cKKNu5EZbq8VsMfw+APAKcDDgSVgn/QeVfUT4Apg8fD4tcC/AC8fuujYD7WDx+votgHWVNWXh9p+BLgZ8IShy4P6XAOcN9T1bOBjtNo+K8nyyTZtQduCdryeW1X/DPwD8C1gnyR3n2zTFjSP1/FcDjwlyR9U1Y9pd4EvAe4/XGifkX/g/n+fo10B2z/Jg6vq2qr6KO2qwj0m27RNX5Itp53MHgvcLskSgKr6R+DLwJuTbDGEPc3CdU5kzwLunGR7gKp6D/Al4Ngkm3v3bfY8XudHVZ0LXDNcPaOqvgD8K7Ar8AeTbNtCNHXMVtUVw8OPDI+vot1NOw1YOn1fzV5VfZd2vL5hePxtWk2vAO4K1nV9eLyOI8muSXZMstVwZ+c0WqC4/VDb42kXxJ4wm9czTEwzDJQ6Hvg68IokByU5gHYl99KJNm4Tl+RxwMeBtyR5FvAZYEvgMUmWwu9PfC8E7C89S0n2Aj6c5C+nvgfuA+ybZAeAqvpbYA3g2KBZ8ngdV5IHJ9k7yVOGTccBuw9jJ6iqzwPfAF7krHuzl+QRtL7mK5JsBRwMXJ3kzfD7E7avAw8aTjK8uDALSR6a5DlTgRd4HXCrJC8GqKrVwDeB/YaLC9Z1FjxexzFt7OQbgDOHnglfALYFnpnkD4c7FKcwy/MCw8R1DInsg8CbgIcCy4FnDIXVCJLcEziCVvdPAYcBLwDeQevi8PQkf5PkmbSuJP89qbYuJEnuB7wLOB34Ca2eTwaeS+u699wkT0+yP23shFd1ZsHjdVxps4qcCNwFeHWS19NOxH4IPCDJC4ddrwDW4t+xWUnyp8BK4AfAI4A3Ag8D3gvcJskJwwnbLsDNga0n1NQFJcmDacfrFrTP1MOBRbSr5ndK8qapXYHfDvtpBh6v4xjGTr4Q2K+qDqD9DTuS9ln6WVoX0n9OcgRwCK03w8yva5C7fsMVr7KLwriGK7kvr6onD493Bk6iDax6V5JlwDOH3d9RVV+fTEsXlmGmi6dU1fOGx7vTuvL9NcGQAHQAABXVSURBVG3mhqcCD6FdjfibqvrGpNq6kHi8jmfokvdW4NtV9d4k29IGt3+ddmJxF+D5tACxC/C0qvrqhJq7oAzhdreq+tsktwD2p3UVO4d2weG9tH7pfwIcUFVfm1hjF4ihW82htPOEI5LcCnglbert02lTmL6eNqZqN2Bfj9fZ8XgdT5KVwIlV9fHh8YuARwIvqqrvJHkU7bzg7Kq6cFavaZjQpKXNfvF3wBur6oJh2860RPyKqvrIsG0r5++fvSR70ILD06vqF8O23WjTHr+oqs4Yti1a3zmlb8w8XseV5EDg3sBrq+onaVPs/j1t8OUrh33uAvykqv5rgk1dUIaQ+1baidd5aet2/DnthO2lwz43AzarKu+mzVLaFJoHAYdU1feGE9/X0NZEOXTYZ3vgamd2mz2P17mV5CZTF8aTHELrvnRMVV02bHs9rTfOQ6pjLR9vD2siktwvyZOT3AO4mNb/+S3DLTiq6iLaLbbdp37GE7OZJbl72jz821XVl2ldQz419XxVraFd0ZleV4PEDDxex5Xk9kk2T7Il8HnaVbG7JrlpVV1JO4nYe7hiRlV9yyAxsyR3SvIHSW5dVatod9CeMPSJ/hXwIWBJkhcAVNUvPTGbWdrg1W2H4HAq8B1av/3bDvU7DHhUkv0Aquoyg8TMPF7HkdmNnXwlGzB20hWwNe+SPIZ2xeHzw6ab0BZK2Rb4UJK/GW4F7wLcJclmVeVKlzNIW9DnjbRBv1cm+W5VHZLkuCRnAnsPf9C2xUHBs+bxOq6hvm+kDQDcGngJbcrilwFvTfKtqro8yadpfc41C0keC7yfdjHhfkO3kbNoM7Tsl+Tkqvpakn/Fc4FZG+r6DtqYiLvQuoueShuPRpKzquq7SU6idcPRLHi8jmPa2Mk30MbtvIM2Jvi5wAeAWyRZA2xGGzvZ9z52c9J8S/IeWl+8Y4dU/HLaFd3HAS+iTcO7HW3Bn/3tyz+zoa/5ccDxVfWpYfDavrT/x1+Y5O20AHE1beGvJ5cLfs2Kx+t4hu5hp9JmafkO7Q/cvrSB6w+nLRp6Le1u0LOBZbPtw3tjNow1OR44oqr+PW3Q+uNoAy2vpk3AsB9tFrJ9gQdX1bcm1d6FYBgfsRj4Z+DQoa5/SwsRT6X9//8Y2ufBObRxUw8eZnLSDfB4Hc98jZ003WkSLgduA1BVlyb5C9qV3/fT+p7elvahfVVVXTyxVi4sN6EN8ptaxOsrtDq/KMkrquolSf6EdgvzR1X1vQm1cyHyeB3P5cAXabM1XTEMtvzdsG0P2nG8B22Q5cMMErNTVVcluYx2t+zfh4kBfgb8FbCiqt6Q5N+A7YG3V1sbQTdgmHb0siTnM9whq6rXJVkL/BPw8Ko6PckjgT8EHujxOjser6P6b2D7JDevql9U1YVJHkgbO3lRVR0NHL2hYycdM6F5keQ2SRYNDz8BHJphznjgd7STsy1og6sur6rzPDGbWZKbD/3Kr6ENUn1xkocP3Wwuoq2FcJcktxxq+nmDxMw8XufNTYBb0e7oFEBVvYZ2xexw4JKq+gfgVVX1nxNr5QKR/3+12s/R1ubYCaCqPkRb7O+4JLeqqi9W1UmemM1suPM7dXfix8Cyqeeq6q20MPHh4YTttKp6r0FiZh6v45jE2EnDhEY3nISdAPzrMHDqJ8CfAa9L8qRqLqLNzX2nCTZ1QRnq+mHgk2kzilwIvBZ4aZJHVNU1VfXvtKvmd5tgUxcUj9dxJVmW5I1Jnky7tf4XwIq0GUamfBj43dSsIlNBQ9dvGJz+j0lemWQfWreRXYEDk9wRoKreBnwV5+SftbSF0/5vkufT+pQfCTwubSG1qbV5Xgd8n3Z3WLPg8TqOYezkP9C64B6Z5G+r6hDgu0nOHLqUQfvsvfdcva/dnDSqJLenDa7cl9av/D7A3wLHAs8DPj704duSNpjtgsm0dGFJsivtyu1+wB8BewJ3B86kzcv/9iTvog2qugPtLoVm4PE6rrQF6Y4H3kJbiOrPaGN9HgCclbYI1Ym0k7YlwxXJn02qvQtFkvsA7wReRRtj8kpaV5vn0BZXfEGSHwC/pPWPdu2kWRi6gxxNWytiW9rFmhOAx9PGTmyd5AvAjrRjeGtajXUDPF7HMdxBexLw0uljJ5O8q6oOGMZOHp3k92Mn5+q9DRMa2xbAD6rqPwCGWQP2Ag6gnaQ9grbK+G1oC1DZBWd2bglcXFVnA2cnWU37A/cg2gwNL6B9qGxNW+nykom1dGHxeB3XDsCbq+qtaXPv3wt4MfB2WoB4PS2k3Qt4lkFi1m5C62u+EmDoX/4V2knYgbTPgofQxvc8vqoun1RDF5hFwAlVdVSSm9K63RxLuwPxWNp00E+jLUj3tKq6YlINXWA8XscxsbGThgmNqqouSnJVkrdU1cuGKfNOo3W9eeww+MfZb9ZTVX09yU+TvLCq3lVVZw+33J8L3KeqTk3yObuHrB+P19FtBeyT5J1VdVmSf6dNV/gM4C9pq1v/BrhVtfUlNDu/Am6fZHFV/biqrhiu/n6Gtpr4SmBlkq2rzdev2SngIUm2rKpfA99MW1TxzcA3q+owgGFM2s8n2dAFxuN1DiW5OXBtVf06yd8D70hyUVV9JsnU2MlnT42dHKMNjpnQnEvyiCQHJ3npsOlwYPMkfwlQVd+hJeanDld7NAtDX/OnJtl/2PQhYOehvylV9RXaLDjPH/74GSRmweN1XEl2TnI3gKo6BvgS8PdpK4T/Evga7W/Rkqr6VVVda5CYWZJ7J9k7yU7VpnP8MvCZtIX/GGr4DqatKeOJ2cyS3DnJg5JsXlWn0Y7XM6b9vz/1eXDnqZ8xSMzM43UcG8vYScOE5tTQx/SjwK+BJyd5G3Br2gI/OyZ557DrItoVyM0m0tAFJslyWl/dOwIvSfJWYDXwPeA+SV427Por2lRwmgWP13EleRLwaeDdSU5M8jjgfcCPgGOG0Puj4fE9J9jUBSXJ44GVtDFTf5fkSFoXsU8C52SYEQe4HbA0icftLAwnZifT+vAfn+Rg4NW0BRXPSHKzIQD/jva5m+t/NU3xeB3HtLGTb6SN7dmT1k3sJ/zP2MnnD8fxqGMnXbROcyptDv5bVNVrhys5r6J1pzuN1nfv1cDNaQv8PLPaysG6AcMfrCOAS6vqbUNd/542e8ixwB/QBgffgtYnfT/rOjser+MZbr1/FDisqs5J8hJaHdcA/0brb74H8FnaScZDq+rbk2rvQpLkfcAnq+rkJPcGnkI7WTgQeAVt4oBf0yZleEpVfXNijV0gkmxOmwzg/VX1ubRZcR5AWzTtcOAwYCnwLYYFFcuF02bF43UcSe4BvK2qHjo8vg9t7OTVtLGTd+F/xk6+p6q+PlpbDBOaC0lSVZXkYcAK4MVV9e202VleA2xdVS8Z9r0dcLWDK2dv6Mq0DHh1Vf04yc1oQeKSqnrpsM/uwJUOApyZx+v4kmxNm9v8vdXWiiDJfrTpCD9dVaelTQ/7G2B1uVLwrAxXbd8HfKeqjhi27UQbb3KTqnrF8FmwNfCzYRpjzSBtzYOTgFOr6r3DtgfSTs4urKoPJnkArUfHj4buj5qBx+u4knwc+GxVvWt4fF/a2MmThrGTmY8uz3Zz0gZLsgdw/+EK+gXD1wOT7FBVV9P67z0gyXMAqi3y5YnZDJLslGSr4aTsi7Q7D3cfBqX9EngW8OAkTwSoqgsNEjPzeB1Xms2G/s7voh2jU/OZf5S26NdBAFX1T1V1skFiZknuleQO1RakfDdtysenDE9fDPwLbQzV7YbPgm94YjazJFumLfz5W+BNwCOTPHx4+vPAucO2VFv083MGiZl5vI4jG+nYScOENkiSR9JuDf+6mkuBs2i3hx+d5M7DLBgn065AahaSPIbWn/RdwDG02p1Am0bzQcOJ7y9pffut6yx5vI5rGAB4DG2RrwfQBlleDjw+yZKh5m8Ctknyh5Ns60IyHLfvA7YBGAawvoa2wNdTh7p+iXbB4R4Ta+gCM4zp+Shw8jCe5we0//efmjZ4tYa7atsASybY1AXF43Uc2YjHTjo1rLoNt4CPAZ5RVedmmB6vqk5KcjltQapnJvkaMNVNRzdguFq+I62P7iG0/rkH0GYPuR/tA/oZw76XAE8H/u9EGrvAJLkfrWvY0z1e597Qf/cI2orWOwPvp41BOZO2/snzk5wJXANsD1w1oaYuKEkeC/wdbd2N85PcpKp+V1X/nKSAw5LcCVhLW+/gPyfZ3oViqNnrgT8HdqF1Dfkk8G3aAOuXJrkr8HNa//6LJ9PShcXjdRzDucGjgDcNYyffTRs7+UymjZ1M8mj+Z+zkvF0QM0xoQ9yddhv4iiQ7A29M8gva1YaXVdXLkjyItkLzu6pqzQTbuiAMtyR/mOSLtD9ql1fVm5JcQ5tR5H7AV2kD1u4BPMxBqzNLsgvwQGAV8BOP11FsD/xnVZ0KkDa/+SG0gYAfoA22Poh2xewZ5fSvM0pb0fZxwE2r6j+SLAJelWQ7Wp/oTyT5Du0CwzbAPlX1wwk2eSG5NfDjqvoi8MXheH0WbW2JT9A+f/8PbRXmp1fVZZNq6ALzRDxe59wwxu8/gGUZ1udI8mxakHj+MHbyk5nQ2EkHYGu9JdkN2BK4knYF949of/DeRJuTe0/alcinlPNvz9pwm303Wv/SDwPfqKq/m/b8K4DdgRcMffs1C8Mt97+iLYp23+FrTzxe51SSxbTFvN4DnF1Vvxuukr0ZeE5VfTFtgHvN5xWzhW4YGPw22kxCAf6JNvPNk4D3TQ1u1+xkmN51CGpH0+5GfLyqrhm65r0SeGdVfXIYPFxV9btJtnkhSLJ7VV041PXttM9Zj9cNlDZY/XLasITb0e76HAucVVW/SpuM5XPA66vqpEm10zsTWi/TbmH+lNZX71jgWuCrVXXUsM+PaLfcPOGdpSR70qYePLSqfpvk5cCZSa6tYQYMWl/Jv8a+/LM21PUI2lXIJ1XV36QtkvTFqvrgsI/Ha6dhMPtNgV9Um/71+8DTgB8n+eEwm8huwFOSfMkQPDvDgPWbAb+tqi8neSHts/Y7VfXmYZ8rgP2SfHwYPKwZDBcW7j50EbmaNrj6vsDlST5fVZ9PspLWt/8z1nV2kjwCOCHJoVV1dJK/onXJ/Z7Ha79h7OQRtF4Jt6B1IZ0aO5kk51XVpUkmPnbSMKFZS3J/2lXGp1fVV5O8n3ab8oXDFccpD6GdnG2NJ2gzGur6YeBxVfWV4ZbwxcATgH9N8lvgFOD+tGk1t8H+5jNKm5HlvcDUqqCnJllC+yM3fVEkj9cOSR4FvJO2TsT2SdZU1V8Mnwsvok2z+Tla//Ot5mtWkYVuuGBzGHAesPVwUvuBJM+9zh2dLYEraPXVDIbj9XDaNNC/GrYdC7yM9hmxE+1zuGhX0q3rLCTZi1bXU2mrLFNVv07y/OtcPPB4naWFOHbSMKH1dUT9z8JdrwKOTpt+7GqAoQ/fi2iB46eTauQCcwXwW2CHJLcB/pE2SPV82gfEElr3pqXAgVVlkJidzWgLzZ2fZBvaB/Iew+DrawCSPBc4mDZYzeN1lobuHwcAr6uqDye5JfDpJB+squcmeRVtMODf0E7Snj7J9i4USe5Fu/O7f1V9PW0qzQcMT/922n4H0vrzH1ht6k3dgGEg9XuBN1bVquFzdjHwy2oLVj4D2Gv4+3Ub2ueGdZ1BkmW01ZefTZsJ67wk51TVp6cHCY/X9TOMj/gRbYrXC1kAYycNE1ofXwa+Cb8/mdiKdqJwK+C/kvwB8MfA06rKGRpmqapWD7czT6JdvXktrS/vc2gfFC+vqh8m2dYgMXtVdRq0QaxV9dMk/wocm+RzVXVe2grNuwP7livZrpequjbJV6c9/jlwvyRfSPLmqvrLJNsCd6N1dXAmnNnZmrbI39RKtV8F/nLoN30x/H5xygcBf16uFDxbW9PGRvxuuJK+gnYR57ZJzq6qQ4GPJPkT2qDsyyfY1oXkZrTBv+cCJHk9sE+SL9ewNk+SO9Puqnu8zsLQLXRb4Lu0c6v9qk2nTVW9degF8gba2MlP0CYLmDjXmdCsVdW10waohjZu4sqq+q/hys7zgNcYJNbfcPLwWODwqvrgMJXeUbQB2bcddvPKeYepwZNV9SngKOCxaYuq/YIW1AwSs5Q2peOUS4BDk9xx2rbHA3+Y5K5VdVW1Bb4MEjOYqmtVfQH42LBtM+BHtEX+fjZcrdy1qi4EDq6q8ybW4AViWl3PBY6nXex6D21Q8D60u2tLkzx42O88g8TMkvwRQFWdOozpmTqX/AqwHcP6EoNv07qWebzOYOji+HHgSNpFxeOB/zNMvjLlBFrPhY1q7KRhQl2q6pqqWkubxvSNwEuB450Np19VXVBV7556nLag0na0k7apaWO1Yb4OPIYWhn8fNDSz4Q/d14YBqlTVR2h30z4/FSiq6ie0P3KLJtbQBWYddf2v4W7atbS++5sP++0PvCvJNlN9/nX91lHXz9NOxFZU1fur+SHwQzayE7ON2VDXryY5Ydrmm8DvV1/+L9qMhAzbfldtgVXdgGljUg+oqofQeincl3ZX5wVJXjnctVjG/4yd3Gg4Nay6DAOEtqD1Q9+C1mfvwsm2atMw1PZA2q34p1TV+RNu0iYlyYnAX1XV9yfdloVi6BL2MdpVs/vTBlTvOzx3GO2OxHtp4Xc/4DFV9b0JNXfBWEddN6+qqYGVm9FO0j4K/Ay4J60v/wUTau6CsY66bllVTx+e23raAOwnAS8HnlxVF02qvQvFDMfrVlV19TCByFHAW6vqrMm1dmEZwsSdqurY4fFtgWOr6jFDF/JX0i4u7EFbEHCjutNjmNAGSfIs2pzynvDOkSFMPAS4zC5jcydJvLvTL8ntaasB35S2uvVvpwWKJ9IWrVsCvN2+0bO3jrr+euoEbXj+n4E7AU+sqtWTaeXCs466Xl1V+017/gDaTDkHerzO3iyO15sBrwbeVi70N2vDxYObV9XPh+93AP4FeHS16V93pvVSuPnUeJSNiWFCG8QTNOnGZ5gN5yjgN1W1b5I/BtZ6dXfDTKvrr6rqGcNg6wOBj3hHot866noXYDnwqar67mRbt3Cto65LaRMFXG4X0n5JNqeFtU9U1cOGMakPAl6ysXZxNExIktbb0J3hzbTuDpsByxxsveGm1XVqStgHVdWPJ9ikTcJ1jtcAD6mqSyfbqoVvWl3/lDa+x8+BOZK2DsqlwJ5shF2bpnMAtiRpvQ2Drb9Bm77wiZ5AzI1pdb0lbdV2g8QcuM7x+iSDxNyYVtdt8HNgTqTZknY3Yj/a4sAbbZAA15mQJHUY1pF4NLDnxv6HbiGxruOwruOwrnNv6Dr+m2Fyi7MXwuQ2dnOSJHVJctOq+vWk27Gpsa7jsK7jsK7jWEhjUg0TkiRJkro4ZkKSJElSF8OEJEmSpC6GCUmSJEldDBOSJEmSuhgmJEmSJHUxTEiSJEnq8v8AlsvtjFTb6P4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4599305" cy="45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14" name="CuadroTexto 13"/>
          <p:cNvSpPr txBox="1"/>
          <p:nvPr/>
        </p:nvSpPr>
        <p:spPr>
          <a:xfrm>
            <a:off x="6520305" y="1883540"/>
            <a:ext cx="321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 precio de los carros tiene una distribución orientada a la izquierda, por ende la mayor cantidad de carros tienen precios menores a 2,500,000 </a:t>
            </a:r>
            <a:r>
              <a:rPr lang="es-419" sz="1600" dirty="0" err="1" smtClean="0"/>
              <a:t>Lakh</a:t>
            </a:r>
            <a:r>
              <a:rPr lang="es-419" sz="1600" dirty="0" smtClean="0"/>
              <a:t>.</a:t>
            </a:r>
          </a:p>
          <a:p>
            <a:endParaRPr lang="es-ES" sz="1600" dirty="0"/>
          </a:p>
          <a:p>
            <a:r>
              <a:rPr lang="es-ES" sz="1600" dirty="0" smtClean="0"/>
              <a:t>Se puede observar, adicionalmente, que algunos precios son considerados valores atípicos ya que sobrepasan los 15,000,000 </a:t>
            </a:r>
            <a:r>
              <a:rPr lang="es-419" sz="1600" dirty="0" err="1" smtClean="0"/>
              <a:t>Lakh</a:t>
            </a:r>
            <a:r>
              <a:rPr lang="es-419" sz="1600" dirty="0" smtClean="0"/>
              <a:t>. Esto debido</a:t>
            </a:r>
            <a:r>
              <a:rPr lang="es-ES" sz="1600" dirty="0" smtClean="0"/>
              <a:t> a que posiblemente sean carros de colección o carros de último modelo.</a:t>
            </a:r>
            <a:endParaRPr lang="es-419" sz="1600" dirty="0" smtClean="0"/>
          </a:p>
        </p:txBody>
      </p:sp>
    </p:spTree>
    <p:extLst>
      <p:ext uri="{BB962C8B-B14F-4D97-AF65-F5344CB8AC3E}">
        <p14:creationId xmlns:p14="http://schemas.microsoft.com/office/powerpoint/2010/main" val="25856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076" y="609600"/>
            <a:ext cx="10025149" cy="1320800"/>
          </a:xfrm>
        </p:spPr>
        <p:txBody>
          <a:bodyPr>
            <a:normAutofit/>
          </a:bodyPr>
          <a:lstStyle/>
          <a:p>
            <a:r>
              <a:rPr lang="es-419" dirty="0" smtClean="0"/>
              <a:t>Tendencia</a:t>
            </a:r>
            <a:r>
              <a:rPr lang="es-419" dirty="0"/>
              <a:t> de variación del </a:t>
            </a:r>
            <a:r>
              <a:rPr lang="es-419" dirty="0" smtClean="0"/>
              <a:t>Precio Promedio</a:t>
            </a:r>
            <a:endParaRPr lang="es-419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5" y="1337629"/>
            <a:ext cx="5421525" cy="3881437"/>
          </a:xfrm>
        </p:spPr>
      </p:pic>
      <p:sp>
        <p:nvSpPr>
          <p:cNvPr id="7" name="CuadroTexto 6"/>
          <p:cNvSpPr txBox="1"/>
          <p:nvPr/>
        </p:nvSpPr>
        <p:spPr>
          <a:xfrm>
            <a:off x="403206" y="5408486"/>
            <a:ext cx="4842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 precio promedio de los carros aumenta mientras el año de manufactura es más reciente. Sin embargo, notamos un precio promedio alto en los carros manufacturados del año 1995.</a:t>
            </a:r>
            <a:endParaRPr lang="es-419" sz="16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74" y="1337629"/>
            <a:ext cx="5473555" cy="388143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172575" y="5408486"/>
            <a:ext cx="4916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Al analizar a detalle cada uno de los datos y revisar ese punto alto de precio promedio en el año de manufactura de 1995, nos percatamos que se relaciona con un solo dato de precio frente a los demás años de manufactura.</a:t>
            </a:r>
            <a:endParaRPr lang="es-419" sz="1600" dirty="0" smtClean="0"/>
          </a:p>
        </p:txBody>
      </p:sp>
    </p:spTree>
    <p:extLst>
      <p:ext uri="{BB962C8B-B14F-4D97-AF65-F5344CB8AC3E}">
        <p14:creationId xmlns:p14="http://schemas.microsoft.com/office/powerpoint/2010/main" val="7616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Identificar valores </a:t>
            </a:r>
            <a:r>
              <a:rPr lang="es-419" dirty="0" smtClean="0"/>
              <a:t>atípicos</a:t>
            </a:r>
            <a:r>
              <a:rPr lang="es-419" dirty="0"/>
              <a:t/>
            </a:r>
            <a:br>
              <a:rPr lang="es-419" dirty="0"/>
            </a:b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1" y="1491672"/>
            <a:ext cx="4582854" cy="3579459"/>
          </a:xfrm>
        </p:spPr>
      </p:pic>
      <p:sp>
        <p:nvSpPr>
          <p:cNvPr id="5" name="CuadroTexto 4"/>
          <p:cNvSpPr txBox="1"/>
          <p:nvPr/>
        </p:nvSpPr>
        <p:spPr>
          <a:xfrm>
            <a:off x="573579" y="5132040"/>
            <a:ext cx="5885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Se observa que en ambos tipos de transmisiones poseen varios puntos atípicos, pero en los carros de transmisión “Manual” se maneja unos valores más cercanos a la tendencia central, mientras que los carros de transmisión “Automática” maneja valores más aislados.</a:t>
            </a:r>
          </a:p>
          <a:p>
            <a:endParaRPr lang="es-ES" sz="1600" dirty="0"/>
          </a:p>
          <a:p>
            <a:endParaRPr lang="es-419" sz="16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33" y="1153622"/>
            <a:ext cx="4961225" cy="3518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54256" y="4843932"/>
            <a:ext cx="4239491" cy="1200329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Esto se debe a que los carros de transmisión “Automática” tienen un mayor precio en el mercado frente a la otra transmisión.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711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Evaluación del modelo</a:t>
            </a:r>
            <a:r>
              <a:rPr lang="es-419" dirty="0"/>
              <a:t> de regresión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18377"/>
              </p:ext>
            </p:extLst>
          </p:nvPr>
        </p:nvGraphicFramePr>
        <p:xfrm>
          <a:off x="1704961" y="1930400"/>
          <a:ext cx="6858000" cy="2000250"/>
        </p:xfrm>
        <a:graphic>
          <a:graphicData uri="http://schemas.openxmlformats.org/drawingml/2006/table">
            <a:tbl>
              <a:tblPr/>
              <a:tblGrid>
                <a:gridCol w="3479800">
                  <a:extLst>
                    <a:ext uri="{9D8B030D-6E8A-4147-A177-3AD203B41FA5}">
                      <a16:colId xmlns:a16="http://schemas.microsoft.com/office/drawing/2014/main" val="328930232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53282094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52376588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7335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0.986493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7694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DecisionTreeRegressor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0.930888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9453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BaggingRegressor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9198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RandomForestRegressor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419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17530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704962" y="462002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modelo que mejor se ajusta a los datos es el modelo de Árbol de decisión, ya que se ajusta en un 93.1% en la data de prueba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892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precios de los carros tienen una tendencia a tener un precio más alto mientras más nuevo sea, es decir que el año de manufactura sea más cercano al año actual.</a:t>
            </a:r>
          </a:p>
          <a:p>
            <a:r>
              <a:rPr lang="es-ES" dirty="0" smtClean="0"/>
              <a:t>Los carros de transmisión “Manual” tienen precios más bajos del mercado, a pesar de que alguno de estos son manufacturado muy cercanos al año actual.</a:t>
            </a:r>
          </a:p>
          <a:p>
            <a:r>
              <a:rPr lang="es-ES" dirty="0" smtClean="0"/>
              <a:t>El score de la predicción de los precios es de 93.1%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0008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	</a:t>
            </a:r>
            <a:endParaRPr lang="es-419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hlinkClick r:id="rId2"/>
              </a:rPr>
              <a:t>https://</a:t>
            </a:r>
            <a:r>
              <a:rPr lang="es-419" dirty="0" smtClean="0">
                <a:hlinkClick r:id="rId2"/>
              </a:rPr>
              <a:t>www.kaggle.com/datasets/milanvaddoriya/old-car-price-prediction</a:t>
            </a:r>
            <a:endParaRPr lang="es-419" dirty="0" smtClean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34002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532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Predicción de los precios de carros</vt:lpstr>
      <vt:lpstr>FUENTE DE DATOS</vt:lpstr>
      <vt:lpstr>Objetivo</vt:lpstr>
      <vt:lpstr>Distribución de frecuencia de los precios </vt:lpstr>
      <vt:lpstr>Tendencia de variación del Precio Promedio</vt:lpstr>
      <vt:lpstr>Identificar valores atípicos </vt:lpstr>
      <vt:lpstr>Evaluación del modelo de regresión</vt:lpstr>
      <vt:lpstr>Conclusiones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los precios de carros</dc:title>
  <dc:creator>Dannais Winny Pelayo Ingaruca</dc:creator>
  <cp:lastModifiedBy>Dannais Winny Pelayo Ingaruca</cp:lastModifiedBy>
  <cp:revision>12</cp:revision>
  <dcterms:created xsi:type="dcterms:W3CDTF">2023-01-29T20:28:40Z</dcterms:created>
  <dcterms:modified xsi:type="dcterms:W3CDTF">2023-01-30T03:39:35Z</dcterms:modified>
</cp:coreProperties>
</file>