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>
        <p:scale>
          <a:sx n="87" d="100"/>
          <a:sy n="87" d="100"/>
        </p:scale>
        <p:origin x="-54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3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6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7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A855-CE40-4A89-A597-9C83A561139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594C-368C-4362-B792-352681B6C1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5657" y="1436847"/>
            <a:ext cx="9840686" cy="654186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+mn-lt"/>
              </a:rPr>
              <a:t>Sistema de Fidelización de Clientes - Tienda</a:t>
            </a:r>
            <a:endParaRPr lang="en-US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5657" y="2543947"/>
            <a:ext cx="9144000" cy="1655762"/>
          </a:xfrm>
        </p:spPr>
        <p:txBody>
          <a:bodyPr/>
          <a:lstStyle/>
          <a:p>
            <a:pPr algn="l"/>
            <a:r>
              <a:rPr lang="es-ES" dirty="0" smtClean="0"/>
              <a:t>Descripción: Implementación de un programa de fidelización mensual que premia a tres clientes destacados. El sistema llevará un registro detallado de los premios y clientes, basado en la acumulación de puntos por compras y acciones adicionales.</a:t>
            </a:r>
            <a:endParaRPr lang="en-US" dirty="0"/>
          </a:p>
        </p:txBody>
      </p:sp>
      <p:pic>
        <p:nvPicPr>
          <p:cNvPr id="1026" name="Picture 2" descr="Tarjeta de cliente: ¿Cómo llenar paso a paso? + Casos de éxi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77" y="3655563"/>
            <a:ext cx="2612572" cy="18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delización de clientes: TIPS y métricas que debes segu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4652623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Funcionalidades del Sistema de Fidelización</a:t>
            </a:r>
            <a:endParaRPr lang="en-U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56402"/>
            <a:ext cx="5575663" cy="4483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>
                <a:solidFill>
                  <a:schemeClr val="accent2">
                    <a:lumMod val="75000"/>
                  </a:schemeClr>
                </a:solidFill>
              </a:rPr>
              <a:t>Registro de clientes</a:t>
            </a:r>
          </a:p>
          <a:p>
            <a:pPr marL="0" indent="0">
              <a:buNone/>
            </a:pPr>
            <a:r>
              <a:rPr lang="es-ES" sz="1800" dirty="0" smtClean="0"/>
              <a:t>gestionar información de los clientes:</a:t>
            </a:r>
            <a:r>
              <a:rPr lang="es-E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1800" dirty="0" smtClean="0">
                <a:solidFill>
                  <a:schemeClr val="accent2">
                    <a:lumMod val="75000"/>
                  </a:schemeClr>
                </a:solidFill>
              </a:rPr>
              <a:t>___________________________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Registro de Compras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Monitoreo de compras: _______________________________</a:t>
            </a:r>
          </a:p>
          <a:p>
            <a:pPr marL="0" indent="0">
              <a:buNone/>
            </a:pPr>
            <a:r>
              <a:rPr lang="en-US" sz="1800" dirty="0" smtClean="0"/>
              <a:t>acumulación de puntos: _______________________________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Gestión de Puntos</a:t>
            </a:r>
          </a:p>
          <a:p>
            <a:pPr marL="0" indent="0">
              <a:buNone/>
            </a:pPr>
            <a:r>
              <a:rPr lang="en-US" sz="1800" dirty="0" smtClean="0"/>
              <a:t>Visualización de puntos acumulados: ______________________________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352902" y="2056402"/>
            <a:ext cx="5575663" cy="35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Sorteos Mensuales</a:t>
            </a:r>
          </a:p>
          <a:p>
            <a:pPr marL="0" indent="0">
              <a:buNone/>
            </a:pPr>
            <a:r>
              <a:rPr lang="es-ES" sz="1800" dirty="0" smtClean="0"/>
              <a:t>Selección aleatoria de ganadores basada en puntos acumulados: _________________________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Premios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Registro y entrega de premios a los clientes ganadores:_______________________________</a:t>
            </a:r>
            <a:endParaRPr lang="es-E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Registro - Iconos gratis de multim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" y="1923008"/>
            <a:ext cx="455023" cy="4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storial de compras - Iconos gratis de comercio y compr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5" y="2934662"/>
            <a:ext cx="615859" cy="61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gocio, Despliegue, Gestión, Línea De Puntos Azul Línea Icono Del Producto  Ilustración del Vector - Ilustración de fase, proyecto: 14889222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" t="8688" r="6007" b="12682"/>
          <a:stretch/>
        </p:blipFill>
        <p:spPr bwMode="auto">
          <a:xfrm>
            <a:off x="222341" y="4428780"/>
            <a:ext cx="721149" cy="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4.600+ Sorteo Ilustraciones de Stock, gráficos vectoriales libres de  derechos y clip art - iStock | Loteria, Concurso, Premi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344" r="11653" b="14348"/>
          <a:stretch/>
        </p:blipFill>
        <p:spPr bwMode="auto">
          <a:xfrm>
            <a:off x="5607378" y="1864171"/>
            <a:ext cx="806485" cy="7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mio - Iconos gratis de deportes y competició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79" y="3165997"/>
            <a:ext cx="651123" cy="65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7794" y="376143"/>
            <a:ext cx="4935556" cy="769612"/>
          </a:xfrm>
        </p:spPr>
        <p:txBody>
          <a:bodyPr/>
          <a:lstStyle/>
          <a:p>
            <a:pPr algn="ctr"/>
            <a:r>
              <a:rPr lang="es-ES" b="1" dirty="0" smtClean="0">
                <a:latin typeface="+mn-lt"/>
              </a:rPr>
              <a:t>Registro de clientes </a:t>
            </a:r>
            <a:endParaRPr lang="en-US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0506" y="1550384"/>
            <a:ext cx="5508434" cy="468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Regístrese:</a:t>
            </a:r>
          </a:p>
          <a:p>
            <a:pPr marL="0" indent="0">
              <a:buNone/>
            </a:pPr>
            <a:r>
              <a:rPr lang="es-ES" dirty="0" smtClean="0"/>
              <a:t>Nombre: __________________________</a:t>
            </a:r>
          </a:p>
          <a:p>
            <a:pPr marL="0" indent="0">
              <a:buNone/>
            </a:pPr>
            <a:r>
              <a:rPr lang="es-ES" dirty="0" smtClean="0"/>
              <a:t>Apellidos: _________________________</a:t>
            </a:r>
          </a:p>
          <a:p>
            <a:pPr marL="0" indent="0">
              <a:buNone/>
            </a:pPr>
            <a:r>
              <a:rPr lang="es-ES" dirty="0" smtClean="0"/>
              <a:t>Código: ___________________________</a:t>
            </a:r>
          </a:p>
          <a:p>
            <a:pPr marL="0" indent="0">
              <a:buNone/>
            </a:pPr>
            <a:r>
              <a:rPr lang="es-ES" dirty="0" smtClean="0"/>
              <a:t>Dirección: _________________________</a:t>
            </a:r>
          </a:p>
          <a:p>
            <a:pPr marL="0" indent="0">
              <a:buNone/>
            </a:pPr>
            <a:r>
              <a:rPr lang="es-ES" dirty="0" smtClean="0"/>
              <a:t>Teléfono: __________________________</a:t>
            </a:r>
          </a:p>
          <a:p>
            <a:pPr marL="0" indent="0">
              <a:buNone/>
            </a:pPr>
            <a:r>
              <a:rPr lang="es-ES" dirty="0" smtClean="0"/>
              <a:t>Correo electrónico: ___________________</a:t>
            </a:r>
            <a:endParaRPr lang="en-US" dirty="0"/>
          </a:p>
        </p:txBody>
      </p:sp>
      <p:sp>
        <p:nvSpPr>
          <p:cNvPr id="7" name="Elipse 6"/>
          <p:cNvSpPr/>
          <p:nvPr/>
        </p:nvSpPr>
        <p:spPr>
          <a:xfrm>
            <a:off x="3731046" y="5776510"/>
            <a:ext cx="1358747" cy="63530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Guardar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356733" y="376143"/>
            <a:ext cx="5177927" cy="103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</a:rPr>
              <a:t>Clientes Registrados</a:t>
            </a:r>
            <a:endParaRPr lang="en-US" b="1" dirty="0">
              <a:latin typeface="+mn-lt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l="4286" t="29226" r="15364" b="17584"/>
          <a:stretch/>
        </p:blipFill>
        <p:spPr>
          <a:xfrm>
            <a:off x="5227502" y="1696597"/>
            <a:ext cx="6808062" cy="25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6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134</Words>
  <Application>Microsoft Office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Sistema de Fidelización de Clientes - Tienda</vt:lpstr>
      <vt:lpstr>Funcionalidades del Sistema de Fidelización</vt:lpstr>
      <vt:lpstr>Registro de clientes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Fidelización de Clientes - Tienda</dc:title>
  <dc:creator>Danna Morales</dc:creator>
  <cp:lastModifiedBy>Danna Morales</cp:lastModifiedBy>
  <cp:revision>8</cp:revision>
  <dcterms:created xsi:type="dcterms:W3CDTF">2024-08-28T03:05:35Z</dcterms:created>
  <dcterms:modified xsi:type="dcterms:W3CDTF">2024-08-28T04:03:38Z</dcterms:modified>
</cp:coreProperties>
</file>