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BF0AC-A0F7-4940-8F4B-D17C3FC7A937}" type="datetimeFigureOut">
              <a:rPr lang="fr-FR" smtClean="0"/>
              <a:t>23/04/2015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EE153-E1EB-46CC-9325-AF6613698629}" type="slidenum">
              <a:rPr lang="fr-FR" smtClean="0"/>
              <a:t>‹N°›</a:t>
            </a:fld>
            <a:endParaRPr lang="fr-FR"/>
          </a:p>
        </p:txBody>
      </p:sp>
    </p:spTree>
    <p:extLst>
      <p:ext uri="{BB962C8B-B14F-4D97-AF65-F5344CB8AC3E}">
        <p14:creationId xmlns:p14="http://schemas.microsoft.com/office/powerpoint/2010/main" val="667967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Si, dans l'une de vos méthodes, on vous passe un objet quelconque, il vous est impossible de savoir si vous pouvez invoquer telle ou telle méthode sur ce dernier pour la simple et bonne raison que vous n'êtes pas totalement sûr que ces méthodes existent. En effet, si vous ne connaissez pas la classe dont l'objet est l'instance, vous ne pouvez pas vérifier l'existence de ces méthodes.</a:t>
            </a:r>
            <a:endParaRPr lang="fr-FR" dirty="0"/>
          </a:p>
        </p:txBody>
      </p:sp>
      <p:sp>
        <p:nvSpPr>
          <p:cNvPr id="4" name="Espace réservé du numéro de diapositive 3"/>
          <p:cNvSpPr>
            <a:spLocks noGrp="1"/>
          </p:cNvSpPr>
          <p:nvPr>
            <p:ph type="sldNum" sz="quarter" idx="10"/>
          </p:nvPr>
        </p:nvSpPr>
        <p:spPr/>
        <p:txBody>
          <a:bodyPr/>
          <a:lstStyle/>
          <a:p>
            <a:fld id="{426EE153-E1EB-46CC-9325-AF6613698629}" type="slidenum">
              <a:rPr lang="fr-FR" smtClean="0"/>
              <a:t>2</a:t>
            </a:fld>
            <a:endParaRPr lang="fr-FR"/>
          </a:p>
        </p:txBody>
      </p:sp>
    </p:spTree>
    <p:extLst>
      <p:ext uri="{BB962C8B-B14F-4D97-AF65-F5344CB8AC3E}">
        <p14:creationId xmlns:p14="http://schemas.microsoft.com/office/powerpoint/2010/main" val="320304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FDFD2BD7-C9A9-430E-82C7-4CE10612D919}" type="datetimeFigureOut">
              <a:rPr lang="fr-FR" smtClean="0"/>
              <a:t>23/04/2015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94900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FD2BD7-C9A9-430E-82C7-4CE10612D919}" type="datetimeFigureOut">
              <a:rPr lang="fr-FR" smtClean="0"/>
              <a:t>23/04/2015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110125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FD2BD7-C9A9-430E-82C7-4CE10612D919}" type="datetimeFigureOut">
              <a:rPr lang="fr-FR" smtClean="0"/>
              <a:t>23/04/2015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240644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DFD2BD7-C9A9-430E-82C7-4CE10612D919}" type="datetimeFigureOut">
              <a:rPr lang="fr-FR" smtClean="0"/>
              <a:t>23/04/2015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215805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FDFD2BD7-C9A9-430E-82C7-4CE10612D919}" type="datetimeFigureOut">
              <a:rPr lang="fr-FR" smtClean="0"/>
              <a:t>23/04/2015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157324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DFD2BD7-C9A9-430E-82C7-4CE10612D919}" type="datetimeFigureOut">
              <a:rPr lang="fr-FR" smtClean="0"/>
              <a:t>23/04/2015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4025311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DFD2BD7-C9A9-430E-82C7-4CE10612D919}" type="datetimeFigureOut">
              <a:rPr lang="fr-FR" smtClean="0"/>
              <a:t>23/04/2015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282993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DFD2BD7-C9A9-430E-82C7-4CE10612D919}" type="datetimeFigureOut">
              <a:rPr lang="fr-FR" smtClean="0"/>
              <a:t>23/04/2015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167434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DFD2BD7-C9A9-430E-82C7-4CE10612D919}" type="datetimeFigureOut">
              <a:rPr lang="fr-FR" smtClean="0"/>
              <a:t>23/04/2015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191220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DFD2BD7-C9A9-430E-82C7-4CE10612D919}" type="datetimeFigureOut">
              <a:rPr lang="fr-FR" smtClean="0"/>
              <a:t>23/04/2015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323292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FDFD2BD7-C9A9-430E-82C7-4CE10612D919}" type="datetimeFigureOut">
              <a:rPr lang="fr-FR" smtClean="0"/>
              <a:t>23/04/2015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EBF9056-D20D-4FD0-B86E-B5DBA02B5F8C}" type="slidenum">
              <a:rPr lang="fr-FR" smtClean="0"/>
              <a:t>‹N°›</a:t>
            </a:fld>
            <a:endParaRPr lang="fr-FR"/>
          </a:p>
        </p:txBody>
      </p:sp>
    </p:spTree>
    <p:extLst>
      <p:ext uri="{BB962C8B-B14F-4D97-AF65-F5344CB8AC3E}">
        <p14:creationId xmlns:p14="http://schemas.microsoft.com/office/powerpoint/2010/main" val="40547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D2BD7-C9A9-430E-82C7-4CE10612D919}" type="datetimeFigureOut">
              <a:rPr lang="fr-FR" smtClean="0"/>
              <a:t>23/04/2015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F9056-D20D-4FD0-B86E-B5DBA02B5F8C}" type="slidenum">
              <a:rPr lang="fr-FR" smtClean="0"/>
              <a:t>‹N°›</a:t>
            </a:fld>
            <a:endParaRPr lang="fr-FR"/>
          </a:p>
        </p:txBody>
      </p:sp>
    </p:spTree>
    <p:extLst>
      <p:ext uri="{BB962C8B-B14F-4D97-AF65-F5344CB8AC3E}">
        <p14:creationId xmlns:p14="http://schemas.microsoft.com/office/powerpoint/2010/main" val="1978521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Les interfaces en PHP</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23591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a:t>
            </a:r>
            <a:endParaRPr lang="fr-FR" dirty="0"/>
          </a:p>
        </p:txBody>
      </p:sp>
      <p:sp>
        <p:nvSpPr>
          <p:cNvPr id="3" name="Espace réservé du contenu 2"/>
          <p:cNvSpPr>
            <a:spLocks noGrp="1"/>
          </p:cNvSpPr>
          <p:nvPr>
            <p:ph idx="1"/>
          </p:nvPr>
        </p:nvSpPr>
        <p:spPr/>
        <p:txBody>
          <a:bodyPr/>
          <a:lstStyle/>
          <a:p>
            <a:r>
              <a:rPr lang="fr-FR" dirty="0"/>
              <a:t>Techniquement, une interface est une classe entièrement abstraite. Son rôle est de décrire un comportement à notre objet. Les interfaces ne doivent pas être confondues avec </a:t>
            </a:r>
            <a:r>
              <a:rPr lang="fr-FR" dirty="0" smtClean="0"/>
              <a:t>l'héritage.</a:t>
            </a:r>
          </a:p>
          <a:p>
            <a:r>
              <a:rPr lang="fr-FR" dirty="0" smtClean="0"/>
              <a:t>Une interface est un contrat entre les usagers (les développeurs d’un projet) des différentes classes.</a:t>
            </a:r>
          </a:p>
          <a:p>
            <a:pPr lvl="1"/>
            <a:r>
              <a:rPr lang="fr-FR" dirty="0" smtClean="0"/>
              <a:t>Une interface va décrire l’ensemble des méthodes existantes dans une classe</a:t>
            </a:r>
          </a:p>
          <a:p>
            <a:pPr lvl="1"/>
            <a:r>
              <a:rPr lang="fr-FR" dirty="0" smtClean="0"/>
              <a:t>Mais sans décrire comment ces méthodes feront pour arriver au résultat</a:t>
            </a:r>
          </a:p>
          <a:p>
            <a:pPr lvl="1"/>
            <a:r>
              <a:rPr lang="fr-FR" dirty="0" smtClean="0"/>
              <a:t>Concrètement vous savez qu’un objet Voiture possède une méthode </a:t>
            </a:r>
            <a:r>
              <a:rPr lang="fr-FR" b="1" dirty="0" smtClean="0"/>
              <a:t>avancer</a:t>
            </a:r>
            <a:r>
              <a:rPr lang="fr-FR" dirty="0" smtClean="0"/>
              <a:t> et une méthode </a:t>
            </a:r>
            <a:r>
              <a:rPr lang="fr-FR" b="1" dirty="0" smtClean="0"/>
              <a:t>s’</a:t>
            </a:r>
            <a:r>
              <a:rPr lang="fr-FR" b="1" dirty="0" err="1" smtClean="0"/>
              <a:t>arréter</a:t>
            </a:r>
            <a:r>
              <a:rPr lang="fr-FR" dirty="0" smtClean="0"/>
              <a:t>, mais vous ne savez pas comment la voiture avance ou comment elle s’arrête.</a:t>
            </a:r>
            <a:endParaRPr lang="fr-FR" dirty="0"/>
          </a:p>
        </p:txBody>
      </p:sp>
    </p:spTree>
    <p:extLst>
      <p:ext uri="{BB962C8B-B14F-4D97-AF65-F5344CB8AC3E}">
        <p14:creationId xmlns:p14="http://schemas.microsoft.com/office/powerpoint/2010/main" val="407975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Syntaxe</a:t>
            </a:r>
            <a:endParaRPr lang="fr-FR" dirty="0"/>
          </a:p>
        </p:txBody>
      </p:sp>
      <p:sp>
        <p:nvSpPr>
          <p:cNvPr id="3" name="Espace réservé du contenu 2"/>
          <p:cNvSpPr>
            <a:spLocks noGrp="1"/>
          </p:cNvSpPr>
          <p:nvPr>
            <p:ph idx="1"/>
          </p:nvPr>
        </p:nvSpPr>
        <p:spPr/>
        <p:txBody>
          <a:bodyPr/>
          <a:lstStyle/>
          <a:p>
            <a:r>
              <a:rPr lang="fr-FR" dirty="0" smtClean="0"/>
              <a:t>L’idée est donc de décrire l’ensemble des méthodes d’une classe.</a:t>
            </a:r>
          </a:p>
          <a:p>
            <a:r>
              <a:rPr lang="fr-FR" dirty="0" smtClean="0"/>
              <a:t>On ne va donc retrouver que les noms des méthodes et leurs paramètres.</a:t>
            </a:r>
          </a:p>
          <a:p>
            <a:endParaRPr lang="fr-FR" dirty="0"/>
          </a:p>
        </p:txBody>
      </p:sp>
      <p:pic>
        <p:nvPicPr>
          <p:cNvPr id="4" name="Image 3"/>
          <p:cNvPicPr>
            <a:picLocks noChangeAspect="1"/>
          </p:cNvPicPr>
          <p:nvPr/>
        </p:nvPicPr>
        <p:blipFill>
          <a:blip r:embed="rId2"/>
          <a:stretch>
            <a:fillRect/>
          </a:stretch>
        </p:blipFill>
        <p:spPr>
          <a:xfrm>
            <a:off x="2249314" y="3561186"/>
            <a:ext cx="6390037" cy="2081967"/>
          </a:xfrm>
          <a:prstGeom prst="rect">
            <a:avLst/>
          </a:prstGeom>
        </p:spPr>
      </p:pic>
    </p:spTree>
    <p:extLst>
      <p:ext uri="{BB962C8B-B14F-4D97-AF65-F5344CB8AC3E}">
        <p14:creationId xmlns:p14="http://schemas.microsoft.com/office/powerpoint/2010/main" val="305431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règles</a:t>
            </a:r>
            <a:endParaRPr lang="fr-FR" dirty="0"/>
          </a:p>
        </p:txBody>
      </p:sp>
      <p:sp>
        <p:nvSpPr>
          <p:cNvPr id="3" name="Espace réservé du contenu 2"/>
          <p:cNvSpPr>
            <a:spLocks noGrp="1"/>
          </p:cNvSpPr>
          <p:nvPr>
            <p:ph idx="1"/>
          </p:nvPr>
        </p:nvSpPr>
        <p:spPr/>
        <p:txBody>
          <a:bodyPr/>
          <a:lstStyle/>
          <a:p>
            <a:r>
              <a:rPr lang="fr-FR" dirty="0"/>
              <a:t>Toutes les méthodes présentes dans une interface doivent être </a:t>
            </a:r>
            <a:r>
              <a:rPr lang="fr-FR" b="1" dirty="0"/>
              <a:t>publiques</a:t>
            </a:r>
            <a:r>
              <a:rPr lang="fr-FR" dirty="0" smtClean="0"/>
              <a:t>.</a:t>
            </a:r>
          </a:p>
          <a:p>
            <a:pPr lvl="1"/>
            <a:r>
              <a:rPr lang="fr-FR" dirty="0" smtClean="0"/>
              <a:t>Donc les méthodes privées ne sont pas listées.</a:t>
            </a:r>
            <a:endParaRPr lang="fr-FR" dirty="0"/>
          </a:p>
          <a:p>
            <a:r>
              <a:rPr lang="fr-FR" dirty="0"/>
              <a:t>Une interface ne peut pas lister de méthodes </a:t>
            </a:r>
            <a:r>
              <a:rPr lang="fr-FR" b="1" dirty="0"/>
              <a:t>abstraites</a:t>
            </a:r>
            <a:r>
              <a:rPr lang="fr-FR" dirty="0"/>
              <a:t> ou </a:t>
            </a:r>
            <a:r>
              <a:rPr lang="fr-FR" b="1" dirty="0"/>
              <a:t>finales</a:t>
            </a:r>
            <a:r>
              <a:rPr lang="fr-FR" dirty="0"/>
              <a:t>.</a:t>
            </a:r>
          </a:p>
          <a:p>
            <a:r>
              <a:rPr lang="fr-FR" dirty="0"/>
              <a:t>Une interface ne peut pas avoir le même nom qu'une classe et vice-versa</a:t>
            </a:r>
            <a:r>
              <a:rPr lang="fr-FR" dirty="0" smtClean="0"/>
              <a:t>.</a:t>
            </a:r>
          </a:p>
          <a:p>
            <a:pPr lvl="1"/>
            <a:r>
              <a:rPr lang="fr-FR" dirty="0" smtClean="0"/>
              <a:t>On utilisera généralement la convention de nommage </a:t>
            </a:r>
            <a:r>
              <a:rPr lang="fr-FR" i="1" dirty="0" err="1" smtClean="0"/>
              <a:t>iNomDeLaClasse</a:t>
            </a:r>
            <a:endParaRPr lang="fr-FR" i="1" dirty="0"/>
          </a:p>
          <a:p>
            <a:endParaRPr lang="fr-FR" dirty="0"/>
          </a:p>
        </p:txBody>
      </p:sp>
    </p:spTree>
    <p:extLst>
      <p:ext uri="{BB962C8B-B14F-4D97-AF65-F5344CB8AC3E}">
        <p14:creationId xmlns:p14="http://schemas.microsoft.com/office/powerpoint/2010/main" val="147503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a:t>
            </a:r>
            <a:endParaRPr lang="fr-FR" dirty="0"/>
          </a:p>
        </p:txBody>
      </p:sp>
      <p:sp>
        <p:nvSpPr>
          <p:cNvPr id="3" name="Espace réservé du contenu 2"/>
          <p:cNvSpPr>
            <a:spLocks noGrp="1"/>
          </p:cNvSpPr>
          <p:nvPr>
            <p:ph idx="1"/>
          </p:nvPr>
        </p:nvSpPr>
        <p:spPr>
          <a:xfrm>
            <a:off x="838200" y="4165599"/>
            <a:ext cx="10515600" cy="2011363"/>
          </a:xfrm>
        </p:spPr>
        <p:txBody>
          <a:bodyPr>
            <a:normAutofit lnSpcReduction="10000"/>
          </a:bodyPr>
          <a:lstStyle/>
          <a:p>
            <a:r>
              <a:rPr lang="fr-FR" dirty="0" smtClean="0"/>
              <a:t>Toutes les méthodes de votre interface DOIVENT être dans votre classe.</a:t>
            </a:r>
          </a:p>
          <a:p>
            <a:pPr lvl="1"/>
            <a:r>
              <a:rPr lang="fr-FR" dirty="0" smtClean="0"/>
              <a:t>Sinon il y aura une erreur !</a:t>
            </a:r>
          </a:p>
          <a:p>
            <a:r>
              <a:rPr lang="fr-FR" dirty="0" smtClean="0"/>
              <a:t>Vous pouvez ajouter des méthodes privées et même des méthodes publiques…</a:t>
            </a:r>
            <a:endParaRPr lang="fr-FR" dirty="0"/>
          </a:p>
        </p:txBody>
      </p:sp>
      <p:pic>
        <p:nvPicPr>
          <p:cNvPr id="4" name="Image 3"/>
          <p:cNvPicPr>
            <a:picLocks noChangeAspect="1"/>
          </p:cNvPicPr>
          <p:nvPr/>
        </p:nvPicPr>
        <p:blipFill>
          <a:blip r:embed="rId2"/>
          <a:stretch>
            <a:fillRect/>
          </a:stretch>
        </p:blipFill>
        <p:spPr>
          <a:xfrm>
            <a:off x="3984336" y="59968"/>
            <a:ext cx="6465950" cy="4025969"/>
          </a:xfrm>
          <a:prstGeom prst="rect">
            <a:avLst/>
          </a:prstGeom>
        </p:spPr>
      </p:pic>
    </p:spTree>
    <p:extLst>
      <p:ext uri="{BB962C8B-B14F-4D97-AF65-F5344CB8AC3E}">
        <p14:creationId xmlns:p14="http://schemas.microsoft.com/office/powerpoint/2010/main" val="42812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Héritage d’interface</a:t>
            </a:r>
            <a:endParaRPr lang="fr-FR" dirty="0"/>
          </a:p>
        </p:txBody>
      </p:sp>
      <p:sp>
        <p:nvSpPr>
          <p:cNvPr id="3" name="Espace réservé du contenu 2"/>
          <p:cNvSpPr>
            <a:spLocks noGrp="1"/>
          </p:cNvSpPr>
          <p:nvPr>
            <p:ph idx="1"/>
          </p:nvPr>
        </p:nvSpPr>
        <p:spPr/>
        <p:txBody>
          <a:bodyPr/>
          <a:lstStyle/>
          <a:p>
            <a:r>
              <a:rPr lang="fr-FR" dirty="0" smtClean="0"/>
              <a:t>Comme il est possible de faire de l’héritage entre des classes, il est possible de faire de l’héritage entre des interfaces…</a:t>
            </a:r>
            <a:endParaRPr lang="fr-FR" dirty="0"/>
          </a:p>
        </p:txBody>
      </p:sp>
      <p:pic>
        <p:nvPicPr>
          <p:cNvPr id="4" name="Image 3"/>
          <p:cNvPicPr>
            <a:picLocks noChangeAspect="1"/>
          </p:cNvPicPr>
          <p:nvPr/>
        </p:nvPicPr>
        <p:blipFill>
          <a:blip r:embed="rId2"/>
          <a:stretch>
            <a:fillRect/>
          </a:stretch>
        </p:blipFill>
        <p:spPr>
          <a:xfrm>
            <a:off x="3014662" y="2692977"/>
            <a:ext cx="6162675" cy="4076700"/>
          </a:xfrm>
          <a:prstGeom prst="rect">
            <a:avLst/>
          </a:prstGeom>
        </p:spPr>
      </p:pic>
    </p:spTree>
    <p:extLst>
      <p:ext uri="{BB962C8B-B14F-4D97-AF65-F5344CB8AC3E}">
        <p14:creationId xmlns:p14="http://schemas.microsoft.com/office/powerpoint/2010/main" val="418418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dans un projet</a:t>
            </a:r>
            <a:endParaRPr lang="fr-FR" dirty="0"/>
          </a:p>
        </p:txBody>
      </p:sp>
      <p:sp>
        <p:nvSpPr>
          <p:cNvPr id="3" name="Espace réservé du contenu 2"/>
          <p:cNvSpPr>
            <a:spLocks noGrp="1"/>
          </p:cNvSpPr>
          <p:nvPr>
            <p:ph idx="1"/>
          </p:nvPr>
        </p:nvSpPr>
        <p:spPr/>
        <p:txBody>
          <a:bodyPr/>
          <a:lstStyle/>
          <a:p>
            <a:r>
              <a:rPr lang="fr-FR" dirty="0" smtClean="0"/>
              <a:t>Lors d’un projet à plusieurs:</a:t>
            </a:r>
          </a:p>
          <a:p>
            <a:pPr lvl="1"/>
            <a:r>
              <a:rPr lang="fr-FR" dirty="0" smtClean="0"/>
              <a:t>Une fois la réflexion faite sur les fonctionnalités de votre site</a:t>
            </a:r>
          </a:p>
          <a:p>
            <a:pPr lvl="1"/>
            <a:r>
              <a:rPr lang="fr-FR" dirty="0" smtClean="0"/>
              <a:t>Vous définissez vos objets et vos méthodes.</a:t>
            </a:r>
          </a:p>
          <a:p>
            <a:pPr lvl="2"/>
            <a:r>
              <a:rPr lang="fr-FR" dirty="0" smtClean="0"/>
              <a:t>Vous pouvez écrire vos interfaces.</a:t>
            </a:r>
          </a:p>
          <a:p>
            <a:pPr lvl="2"/>
            <a:r>
              <a:rPr lang="fr-FR" dirty="0" smtClean="0"/>
              <a:t>Ces interfaces seront diffusées à tous les développeurs de l’équipe</a:t>
            </a:r>
          </a:p>
          <a:p>
            <a:pPr lvl="2"/>
            <a:r>
              <a:rPr lang="fr-FR" dirty="0" smtClean="0"/>
              <a:t>Ainsi chacun sera quels sont les méthodes qui existent, et ils pourront les utiliser dans leurs parties </a:t>
            </a:r>
            <a:r>
              <a:rPr lang="fr-FR" smtClean="0"/>
              <a:t>de code.</a:t>
            </a:r>
            <a:endParaRPr lang="fr-FR" dirty="0"/>
          </a:p>
        </p:txBody>
      </p:sp>
    </p:spTree>
    <p:extLst>
      <p:ext uri="{BB962C8B-B14F-4D97-AF65-F5344CB8AC3E}">
        <p14:creationId xmlns:p14="http://schemas.microsoft.com/office/powerpoint/2010/main" val="41051239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385</Words>
  <Application>Microsoft Office PowerPoint</Application>
  <PresentationFormat>Grand écran</PresentationFormat>
  <Paragraphs>31</Paragraphs>
  <Slides>7</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Les interfaces en PHP</vt:lpstr>
      <vt:lpstr>Définition</vt:lpstr>
      <vt:lpstr>Syntaxe</vt:lpstr>
      <vt:lpstr>Quelques règles</vt:lpstr>
      <vt:lpstr>Utilisation</vt:lpstr>
      <vt:lpstr>Héritage d’interface</vt:lpstr>
      <vt:lpstr>Utilisation dans un projet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interfaces en PHP</dc:title>
  <dc:creator>David Annebicque</dc:creator>
  <cp:lastModifiedBy>David Annebicque</cp:lastModifiedBy>
  <cp:revision>3</cp:revision>
  <dcterms:created xsi:type="dcterms:W3CDTF">2015-04-21T08:41:13Z</dcterms:created>
  <dcterms:modified xsi:type="dcterms:W3CDTF">2015-04-23T06:27:36Z</dcterms:modified>
</cp:coreProperties>
</file>