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2521A-4837-E9B4-AFF6-A161BB451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56D96E-8EF2-546B-625A-FA02BD89A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04AE56-0C7B-97CF-E9D6-5CFA57B4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4D3F-772D-5946-83E4-00CC0394208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806C2D-9956-0B61-908E-8C9356A5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788F1-6275-D76D-DE2F-9CE5A680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30DE-0942-7345-88E1-96CCACD62A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5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067B5-03DB-B11E-F20E-2A00FDC0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614DA3-4B01-1CEB-A181-03C30EEA1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ED1DE-1B2B-4E58-D370-31C13F58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4D3F-772D-5946-83E4-00CC0394208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A1A29-D39A-7506-8A87-4A5BF3F1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B61405-C32C-33A7-A4DF-82C11179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30DE-0942-7345-88E1-96CCACD62A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66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6366FE-EF45-82EE-9494-989C14F00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72ABF0-6C62-C028-E10F-184CABB36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7AAB02-5E18-5ED6-F082-B1EECDFB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4D3F-772D-5946-83E4-00CC0394208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9A5ACB-0C9B-F6E3-20FB-44823B85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46007-715B-F61B-314E-C99166F8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30DE-0942-7345-88E1-96CCACD62A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42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51353-CE2E-B1B8-FEBE-9D2ACEFE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457C3-46B5-2FEA-DA26-3DF43AEC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9BCB0A-C322-AD23-A2C5-B84C0683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4D3F-772D-5946-83E4-00CC0394208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6FC54-238A-DB54-D97A-9354C434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A5B42-4406-00B7-3AD1-F4D0ABB7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30DE-0942-7345-88E1-96CCACD62A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22B3F-C001-6321-9494-D5071485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576563-00E2-65C1-6D36-6BF320A0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A6238C-BA49-8A0F-142B-5473BD93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4D3F-772D-5946-83E4-00CC0394208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8DA527-A30E-DE3F-2BEC-CD252B5A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73213-ADB9-B4A5-7213-C7100929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30DE-0942-7345-88E1-96CCACD62A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62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8606C-B007-2FA8-B0EA-A0421C43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FC9A3-6F68-662C-20FB-A5F86B40D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3F9FE1-0223-D437-5F00-C564C4152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88BBBC-61E7-2A55-7E0E-C8342A0A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4D3F-772D-5946-83E4-00CC0394208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5D1FA6-BDC8-9C5A-3865-5D0C75C3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4AD951-1034-2257-3AF2-7C623741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30DE-0942-7345-88E1-96CCACD62A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3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FE895-CE74-1346-C09D-96C9C301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FB4138-E29A-DD2D-9D7E-36F92A303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CA1DAB-37AF-7945-FE41-C80D8B466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B5393D-9008-1CF3-4F95-B1A75DFB1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A06A7F-CCDA-63F6-65D1-4B4AA8112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B004E3-1266-6048-82BA-86D50688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4D3F-772D-5946-83E4-00CC0394208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6C6045-4994-FCF6-4E0D-FCDA62B6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3BE836-40D0-4F97-1BBC-47311079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30DE-0942-7345-88E1-96CCACD62A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54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47E77-8277-618B-2362-3A3B8016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4EDD90-83C2-3B2D-FF2E-612A491B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4D3F-772D-5946-83E4-00CC0394208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9C7BC4-3CC7-B6F0-30C3-32D1F2DA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FEBCA6-5707-CBCA-EB04-F3AB302C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30DE-0942-7345-88E1-96CCACD62A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29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759A64-8135-E80B-4DFA-94512820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4D3F-772D-5946-83E4-00CC0394208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65A5B3-24DC-E91C-43AB-B5A59789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63A93D-D3A0-170E-5CA4-AFAFFF59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30DE-0942-7345-88E1-96CCACD62A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7346B-9D89-509D-7745-675C6CBA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624F44-B37B-1AD2-5C50-3F8CFFB28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75FA0B-00E2-FA84-55B8-7D31653A0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73EE1B-F9E0-49A7-1BC0-C53D3CCD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4D3F-772D-5946-83E4-00CC0394208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4105B6-A74D-857B-B5B5-37774198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75AFBE-033D-DBE8-50F4-53F600C9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30DE-0942-7345-88E1-96CCACD62A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90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0F56D-611C-FFB9-E2A0-1B0E6245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E839A9-131F-9E42-518B-20CF32894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E20D70-04E2-CD47-4721-AC093A1E4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2969AB-5E38-76D8-7BF2-2C8504DF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4D3F-772D-5946-83E4-00CC0394208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1C1C5D-C183-681B-2AC4-2FE7F6A8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A9214B-BE4C-AA9F-DBFE-F6501350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30DE-0942-7345-88E1-96CCACD62A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87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A1F833-5CFD-C642-DEAE-A92C1D71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F661D9-F52E-9104-983C-DAD11DAC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F5CB3-9C21-9559-16AC-81B553E5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4D3F-772D-5946-83E4-00CC0394208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7A21C-3268-15DF-6A73-0C871F9FB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2B8A7C-938B-5D2B-D7C6-15759994E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30DE-0942-7345-88E1-96CCACD62A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ABB7E0E4-005E-E514-17D0-18E69D240CD2}"/>
              </a:ext>
            </a:extLst>
          </p:cNvPr>
          <p:cNvGrpSpPr/>
          <p:nvPr/>
        </p:nvGrpSpPr>
        <p:grpSpPr>
          <a:xfrm>
            <a:off x="808363" y="315676"/>
            <a:ext cx="10671333" cy="4675352"/>
            <a:chOff x="808363" y="315676"/>
            <a:chExt cx="10671333" cy="46753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FE9B17-A523-31B2-63AB-299FE8EA892F}"/>
                </a:ext>
              </a:extLst>
            </p:cNvPr>
            <p:cNvSpPr/>
            <p:nvPr/>
          </p:nvSpPr>
          <p:spPr>
            <a:xfrm>
              <a:off x="1371600" y="715617"/>
              <a:ext cx="1033670" cy="11926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http://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977B68-8931-D09C-B2AC-93CCC600EE1E}"/>
                </a:ext>
              </a:extLst>
            </p:cNvPr>
            <p:cNvSpPr/>
            <p:nvPr/>
          </p:nvSpPr>
          <p:spPr>
            <a:xfrm>
              <a:off x="4803913" y="715617"/>
              <a:ext cx="1033670" cy="1192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C42941-C10F-DBCE-DADC-FDF8C98CA9B7}"/>
                </a:ext>
              </a:extLst>
            </p:cNvPr>
            <p:cNvSpPr/>
            <p:nvPr/>
          </p:nvSpPr>
          <p:spPr>
            <a:xfrm>
              <a:off x="7984435" y="2037522"/>
              <a:ext cx="1033670" cy="1192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360E58-5854-67A3-D738-DD78AB88E359}"/>
                </a:ext>
              </a:extLst>
            </p:cNvPr>
            <p:cNvSpPr/>
            <p:nvPr/>
          </p:nvSpPr>
          <p:spPr>
            <a:xfrm>
              <a:off x="4803913" y="3429000"/>
              <a:ext cx="1033670" cy="1192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Cylindre 8">
              <a:extLst>
                <a:ext uri="{FF2B5EF4-FFF2-40B4-BE49-F238E27FC236}">
                  <a16:creationId xmlns:a16="http://schemas.microsoft.com/office/drawing/2014/main" id="{BBC2A187-8300-45DB-58B3-C24D0ED85586}"/>
                </a:ext>
              </a:extLst>
            </p:cNvPr>
            <p:cNvSpPr/>
            <p:nvPr/>
          </p:nvSpPr>
          <p:spPr>
            <a:xfrm>
              <a:off x="10575235" y="844827"/>
              <a:ext cx="904461" cy="15107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ylindre 9">
              <a:extLst>
                <a:ext uri="{FF2B5EF4-FFF2-40B4-BE49-F238E27FC236}">
                  <a16:creationId xmlns:a16="http://schemas.microsoft.com/office/drawing/2014/main" id="{70547FE3-CDD2-2B31-90E7-A031B4BCCC2C}"/>
                </a:ext>
              </a:extLst>
            </p:cNvPr>
            <p:cNvSpPr/>
            <p:nvPr/>
          </p:nvSpPr>
          <p:spPr>
            <a:xfrm>
              <a:off x="10575235" y="2786271"/>
              <a:ext cx="904461" cy="15107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4A1312-8BBF-464B-B943-684CB8996602}"/>
                </a:ext>
              </a:extLst>
            </p:cNvPr>
            <p:cNvSpPr/>
            <p:nvPr/>
          </p:nvSpPr>
          <p:spPr>
            <a:xfrm>
              <a:off x="1371600" y="3429000"/>
              <a:ext cx="1033670" cy="11926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http://</a:t>
              </a: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2C28E1B7-2FCB-C908-12CB-888AA553518E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405270" y="1311965"/>
              <a:ext cx="239864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25494B28-8744-230C-014E-7F6EE80392A0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837583" y="1311965"/>
              <a:ext cx="2146852" cy="132190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A904030E-8B35-54D6-3D69-D6346235E428}"/>
                </a:ext>
              </a:extLst>
            </p:cNvPr>
            <p:cNvCxnSpPr>
              <a:cxnSpLocks/>
              <a:stCxn id="9" idx="2"/>
              <a:endCxn id="6" idx="3"/>
            </p:cNvCxnSpPr>
            <p:nvPr/>
          </p:nvCxnSpPr>
          <p:spPr>
            <a:xfrm flipH="1">
              <a:off x="9018105" y="1600201"/>
              <a:ext cx="1557130" cy="103366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47E91693-ECDE-BD28-F953-9871534E264E}"/>
                </a:ext>
              </a:extLst>
            </p:cNvPr>
            <p:cNvCxnSpPr>
              <a:cxnSpLocks/>
              <a:stCxn id="10" idx="2"/>
              <a:endCxn id="6" idx="3"/>
            </p:cNvCxnSpPr>
            <p:nvPr/>
          </p:nvCxnSpPr>
          <p:spPr>
            <a:xfrm flipH="1" flipV="1">
              <a:off x="9018105" y="2633870"/>
              <a:ext cx="1557130" cy="90777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A92ED06F-D9B5-6A9A-4E26-E6BB2DDC0170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5320748" y="1908313"/>
              <a:ext cx="0" cy="1520687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A6B08D0B-DF57-BD06-695E-16692464008F}"/>
                </a:ext>
              </a:extLst>
            </p:cNvPr>
            <p:cNvCxnSpPr>
              <a:cxnSpLocks/>
              <a:stCxn id="8" idx="1"/>
              <a:endCxn id="11" idx="3"/>
            </p:cNvCxnSpPr>
            <p:nvPr/>
          </p:nvCxnSpPr>
          <p:spPr>
            <a:xfrm flipH="1">
              <a:off x="2405270" y="4025348"/>
              <a:ext cx="239864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2DBE1352-940A-145F-CB85-C82496073542}"/>
                </a:ext>
              </a:extLst>
            </p:cNvPr>
            <p:cNvSpPr txBox="1"/>
            <p:nvPr/>
          </p:nvSpPr>
          <p:spPr>
            <a:xfrm>
              <a:off x="4724527" y="315676"/>
              <a:ext cx="1192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Contrôleur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2602A09B-458D-D42D-A0C2-A68F10683266}"/>
                </a:ext>
              </a:extLst>
            </p:cNvPr>
            <p:cNvSpPr txBox="1"/>
            <p:nvPr/>
          </p:nvSpPr>
          <p:spPr>
            <a:xfrm>
              <a:off x="7911549" y="1658252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Modèle(s)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9F8CD551-7339-FC65-0377-2184B31B8235}"/>
                </a:ext>
              </a:extLst>
            </p:cNvPr>
            <p:cNvSpPr txBox="1"/>
            <p:nvPr/>
          </p:nvSpPr>
          <p:spPr>
            <a:xfrm>
              <a:off x="4931475" y="4621696"/>
              <a:ext cx="778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Vue(s)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FD9BE0F-13EE-7CA6-F64B-8FFE6F92A539}"/>
                </a:ext>
              </a:extLst>
            </p:cNvPr>
            <p:cNvSpPr txBox="1"/>
            <p:nvPr/>
          </p:nvSpPr>
          <p:spPr>
            <a:xfrm>
              <a:off x="10701150" y="4358383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API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F4D9CC1F-8DEA-0E97-E56F-8F3893B1A0DD}"/>
                </a:ext>
              </a:extLst>
            </p:cNvPr>
            <p:cNvSpPr txBox="1"/>
            <p:nvPr/>
          </p:nvSpPr>
          <p:spPr>
            <a:xfrm>
              <a:off x="10701150" y="39929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BDD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6470743-B4CA-9739-0DFB-B90A5CC490C9}"/>
                </a:ext>
              </a:extLst>
            </p:cNvPr>
            <p:cNvSpPr txBox="1"/>
            <p:nvPr/>
          </p:nvSpPr>
          <p:spPr>
            <a:xfrm>
              <a:off x="996804" y="4580356"/>
              <a:ext cx="21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Client (navigateur, …)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03491F90-D1DE-3CF2-AA88-6E6207C9AAB8}"/>
                </a:ext>
              </a:extLst>
            </p:cNvPr>
            <p:cNvSpPr txBox="1"/>
            <p:nvPr/>
          </p:nvSpPr>
          <p:spPr>
            <a:xfrm>
              <a:off x="808363" y="1908313"/>
              <a:ext cx="21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Client (navigateur, …)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A69B465D-EAA5-9715-C119-F7ACD61724E8}"/>
                </a:ext>
              </a:extLst>
            </p:cNvPr>
            <p:cNvSpPr txBox="1"/>
            <p:nvPr/>
          </p:nvSpPr>
          <p:spPr>
            <a:xfrm>
              <a:off x="2873842" y="942633"/>
              <a:ext cx="128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« </a:t>
              </a:r>
              <a:r>
                <a:rPr lang="fr-FR" dirty="0" err="1"/>
                <a:t>Request</a:t>
              </a:r>
              <a:r>
                <a:rPr lang="fr-FR" dirty="0"/>
                <a:t> »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E2FF23B6-6426-E5BF-F60D-1DB45EF4F171}"/>
                </a:ext>
              </a:extLst>
            </p:cNvPr>
            <p:cNvSpPr txBox="1"/>
            <p:nvPr/>
          </p:nvSpPr>
          <p:spPr>
            <a:xfrm>
              <a:off x="2825581" y="3656015"/>
              <a:ext cx="1424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« </a:t>
              </a:r>
              <a:r>
                <a:rPr lang="fr-FR" dirty="0" err="1"/>
                <a:t>Response</a:t>
              </a:r>
              <a:r>
                <a:rPr lang="fr-FR" dirty="0"/>
                <a:t>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559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Macintosh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ANNEBICQUE</dc:creator>
  <cp:lastModifiedBy>DAVID ANNEBICQUE</cp:lastModifiedBy>
  <cp:revision>1</cp:revision>
  <dcterms:created xsi:type="dcterms:W3CDTF">2022-09-12T06:26:13Z</dcterms:created>
  <dcterms:modified xsi:type="dcterms:W3CDTF">2022-09-12T06:31:56Z</dcterms:modified>
</cp:coreProperties>
</file>