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0F38-C85C-4BA2-B470-A576F4C083FD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E73-1A58-4D5C-BE0C-B76BEA9A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421</a:t>
            </a:r>
            <a:br>
              <a:rPr lang="en-US" dirty="0" smtClean="0"/>
            </a:br>
            <a:r>
              <a:rPr lang="en-US" dirty="0" smtClean="0"/>
              <a:t>Information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Kelvin K. </a:t>
            </a:r>
            <a:r>
              <a:rPr lang="en-US" dirty="0" err="1" smtClean="0"/>
              <a:t>Omieno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6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case for strategic management of IT/IS- as a resource; IT expenditure patterns, pervasiveness and critically of IT/IS; IT/IS as a strategic weapon; stakeholders; problems of information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IT/IS and strategic advantage- strategy formulation for IT/IS; </a:t>
            </a:r>
            <a:endParaRPr lang="en-US" dirty="0" smtClean="0"/>
          </a:p>
          <a:p>
            <a:r>
              <a:rPr lang="en-US" dirty="0" smtClean="0"/>
              <a:t>conceptual </a:t>
            </a:r>
            <a:r>
              <a:rPr lang="en-US" dirty="0"/>
              <a:t>models for identifying strategic IT/IS opportunities and applications, e.g. stage hypotheses, applications portfolio, strategic grid, critical success factors. Analysis and review of some major decisions to betaken with regard to deployment of IS/IT resources- e.g. rightsizing, end-user computing, outsourcing, business process re-engineering. 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/>
              <a:t>of IT/IS investment- issues related to information value and IT/IS value; management if IT/IS costs and benefits; 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of traditional and recent investment appraisal techniques; risk in IT/IS projects. Structure and control of IT/IS activities- location in the </a:t>
            </a:r>
            <a:r>
              <a:rPr lang="en-US" dirty="0" smtClean="0"/>
              <a:t>organization; </a:t>
            </a:r>
            <a:endParaRPr lang="en-US" dirty="0" smtClean="0"/>
          </a:p>
          <a:p>
            <a:r>
              <a:rPr lang="en-US" dirty="0" err="1" smtClean="0"/>
              <a:t>organisation</a:t>
            </a:r>
            <a:r>
              <a:rPr lang="en-US" dirty="0" smtClean="0"/>
              <a:t> </a:t>
            </a:r>
            <a:r>
              <a:rPr lang="en-US" dirty="0"/>
              <a:t>of the IS/IT department; steering committees; IT/IS director; spending patterns; appraisal of IS/IT projects; responsibility accounting for IT/IS projects.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6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BIT 421 Information Management</vt:lpstr>
      <vt:lpstr>Course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421 Information Management</dc:title>
  <dc:creator>KEVO</dc:creator>
  <cp:lastModifiedBy>KEVO</cp:lastModifiedBy>
  <cp:revision>3</cp:revision>
  <dcterms:created xsi:type="dcterms:W3CDTF">2018-05-22T14:09:07Z</dcterms:created>
  <dcterms:modified xsi:type="dcterms:W3CDTF">2018-05-28T11:29:16Z</dcterms:modified>
</cp:coreProperties>
</file>