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</p:sldIdLst>
  <p:sldSz cx="2286000" cy="1527175"/>
  <p:notesSz cx="6858000" cy="9144000"/>
  <p:defaultTextStyle>
    <a:defPPr>
      <a:defRPr lang="en-US"/>
    </a:defPPr>
    <a:lvl1pPr marL="0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1pPr>
    <a:lvl2pPr marL="90555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2pPr>
    <a:lvl3pPr marL="181115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3pPr>
    <a:lvl4pPr marL="271669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4pPr>
    <a:lvl5pPr marL="362227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5pPr>
    <a:lvl6pPr marL="452782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6pPr>
    <a:lvl7pPr marL="543340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7pPr>
    <a:lvl8pPr marL="633894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8pPr>
    <a:lvl9pPr marL="724452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2"/>
  </p:normalViewPr>
  <p:slideViewPr>
    <p:cSldViewPr snapToGrid="0" snapToObjects="1">
      <p:cViewPr>
        <p:scale>
          <a:sx n="400" d="100"/>
          <a:sy n="400" d="100"/>
        </p:scale>
        <p:origin x="250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01" y="169007"/>
            <a:ext cx="1765935" cy="9000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7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01" y="1069023"/>
            <a:ext cx="1765935" cy="376703"/>
          </a:xfrm>
        </p:spPr>
        <p:txBody>
          <a:bodyPr>
            <a:normAutofit/>
          </a:bodyPr>
          <a:lstStyle>
            <a:lvl1pPr marL="0" indent="0" algn="l">
              <a:buNone/>
              <a:defRPr sz="445" baseline="0">
                <a:solidFill>
                  <a:schemeClr val="tx1">
                    <a:lumMod val="85000"/>
                  </a:schemeClr>
                </a:solidFill>
              </a:defRPr>
            </a:lvl1pPr>
            <a:lvl2pPr marL="101818" indent="0" algn="ctr">
              <a:buNone/>
              <a:defRPr sz="445"/>
            </a:lvl2pPr>
            <a:lvl3pPr marL="203637" indent="0" algn="ctr">
              <a:buNone/>
              <a:defRPr sz="445"/>
            </a:lvl3pPr>
            <a:lvl4pPr marL="305455" indent="0" algn="ctr">
              <a:buNone/>
              <a:defRPr sz="445"/>
            </a:lvl4pPr>
            <a:lvl5pPr marL="407274" indent="0" algn="ctr">
              <a:buNone/>
              <a:defRPr sz="445"/>
            </a:lvl5pPr>
            <a:lvl6pPr marL="509092" indent="0" algn="ctr">
              <a:buNone/>
              <a:defRPr sz="445"/>
            </a:lvl6pPr>
            <a:lvl7pPr marL="610911" indent="0" algn="ctr">
              <a:buNone/>
              <a:defRPr sz="445"/>
            </a:lvl7pPr>
            <a:lvl8pPr marL="712729" indent="0" algn="ctr">
              <a:buNone/>
              <a:defRPr sz="445"/>
            </a:lvl8pPr>
            <a:lvl9pPr marL="814548" indent="0" algn="ctr">
              <a:buNone/>
              <a:defRPr sz="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72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1631" y="84843"/>
            <a:ext cx="464344" cy="131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84843"/>
            <a:ext cx="1450181" cy="131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01" y="169007"/>
            <a:ext cx="1765935" cy="900015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47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1069023"/>
            <a:ext cx="1765935" cy="376703"/>
          </a:xfrm>
        </p:spPr>
        <p:txBody>
          <a:bodyPr anchor="t">
            <a:normAutofit/>
          </a:bodyPr>
          <a:lstStyle>
            <a:lvl1pPr marL="0" indent="0">
              <a:buNone/>
              <a:defRPr sz="4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1818" indent="0">
              <a:buNone/>
              <a:defRPr sz="401">
                <a:solidFill>
                  <a:schemeClr val="tx1">
                    <a:tint val="75000"/>
                  </a:schemeClr>
                </a:solidFill>
              </a:defRPr>
            </a:lvl2pPr>
            <a:lvl3pPr marL="203637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3pPr>
            <a:lvl4pPr marL="305455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4pPr>
            <a:lvl5pPr marL="407274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5pPr>
            <a:lvl6pPr marL="509092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6pPr>
            <a:lvl7pPr marL="610911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7pPr>
            <a:lvl8pPr marL="712729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8pPr>
            <a:lvl9pPr marL="814548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72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01" y="407247"/>
            <a:ext cx="840105" cy="968978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715" y="407247"/>
            <a:ext cx="840105" cy="968978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382391"/>
            <a:ext cx="840105" cy="1628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01" b="0">
                <a:solidFill>
                  <a:schemeClr val="tx2"/>
                </a:solidFill>
              </a:defRPr>
            </a:lvl1pPr>
            <a:lvl2pPr marL="101818" indent="0">
              <a:buNone/>
              <a:defRPr sz="401" b="1"/>
            </a:lvl2pPr>
            <a:lvl3pPr marL="203637" indent="0">
              <a:buNone/>
              <a:defRPr sz="401" b="1"/>
            </a:lvl3pPr>
            <a:lvl4pPr marL="305455" indent="0">
              <a:buNone/>
              <a:defRPr sz="356" b="1"/>
            </a:lvl4pPr>
            <a:lvl5pPr marL="407274" indent="0">
              <a:buNone/>
              <a:defRPr sz="356" b="1"/>
            </a:lvl5pPr>
            <a:lvl6pPr marL="509092" indent="0">
              <a:buNone/>
              <a:defRPr sz="356" b="1"/>
            </a:lvl6pPr>
            <a:lvl7pPr marL="610911" indent="0">
              <a:buNone/>
              <a:defRPr sz="356" b="1"/>
            </a:lvl7pPr>
            <a:lvl8pPr marL="712729" indent="0">
              <a:buNone/>
              <a:defRPr sz="356" b="1"/>
            </a:lvl8pPr>
            <a:lvl9pPr marL="814548" indent="0">
              <a:buNone/>
              <a:defRPr sz="3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601" y="558394"/>
            <a:ext cx="840105" cy="816063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49858" y="382391"/>
            <a:ext cx="841248" cy="162899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401" b="0" kern="1200" spc="2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20363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5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715" y="558394"/>
            <a:ext cx="840105" cy="816063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4" y="101812"/>
            <a:ext cx="600075" cy="356340"/>
          </a:xfrm>
        </p:spPr>
        <p:txBody>
          <a:bodyPr anchor="b">
            <a:normAutofit/>
          </a:bodyPr>
          <a:lstStyle>
            <a:lvl1pPr>
              <a:defRPr sz="624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50" y="152718"/>
            <a:ext cx="1139825" cy="1221740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34" y="467580"/>
            <a:ext cx="600075" cy="84843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78"/>
              </a:spcBef>
              <a:buNone/>
              <a:defRPr sz="290"/>
            </a:lvl1pPr>
            <a:lvl2pPr marL="101818" indent="0">
              <a:buNone/>
              <a:defRPr sz="267"/>
            </a:lvl2pPr>
            <a:lvl3pPr marL="203637" indent="0">
              <a:buNone/>
              <a:defRPr sz="223"/>
            </a:lvl3pPr>
            <a:lvl4pPr marL="305455" indent="0">
              <a:buNone/>
              <a:defRPr sz="200"/>
            </a:lvl4pPr>
            <a:lvl5pPr marL="407274" indent="0">
              <a:buNone/>
              <a:defRPr sz="200"/>
            </a:lvl5pPr>
            <a:lvl6pPr marL="509092" indent="0">
              <a:buNone/>
              <a:defRPr sz="200"/>
            </a:lvl6pPr>
            <a:lvl7pPr marL="610911" indent="0">
              <a:buNone/>
              <a:defRPr sz="200"/>
            </a:lvl7pPr>
            <a:lvl8pPr marL="712729" indent="0">
              <a:buNone/>
              <a:defRPr sz="200"/>
            </a:lvl8pPr>
            <a:lvl9pPr marL="8145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36897"/>
            <a:ext cx="2117408" cy="39027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170834"/>
            <a:ext cx="1871663" cy="203623"/>
          </a:xfrm>
        </p:spPr>
        <p:txBody>
          <a:bodyPr anchor="b">
            <a:normAutofit/>
          </a:bodyPr>
          <a:lstStyle>
            <a:lvl1pPr>
              <a:defRPr sz="624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2117408" cy="114213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713">
                <a:solidFill>
                  <a:schemeClr val="bg1"/>
                </a:solidFill>
              </a:defRPr>
            </a:lvl1pPr>
            <a:lvl2pPr marL="101818" indent="0">
              <a:buNone/>
              <a:defRPr sz="624"/>
            </a:lvl2pPr>
            <a:lvl3pPr marL="203637" indent="0">
              <a:buNone/>
              <a:defRPr sz="534"/>
            </a:lvl3pPr>
            <a:lvl4pPr marL="305455" indent="0">
              <a:buNone/>
              <a:defRPr sz="445"/>
            </a:lvl4pPr>
            <a:lvl5pPr marL="407274" indent="0">
              <a:buNone/>
              <a:defRPr sz="445"/>
            </a:lvl5pPr>
            <a:lvl6pPr marL="509092" indent="0">
              <a:buNone/>
              <a:defRPr sz="445"/>
            </a:lvl6pPr>
            <a:lvl7pPr marL="610911" indent="0">
              <a:buNone/>
              <a:defRPr sz="445"/>
            </a:lvl7pPr>
            <a:lvl8pPr marL="712729" indent="0">
              <a:buNone/>
              <a:defRPr sz="445"/>
            </a:lvl8pPr>
            <a:lvl9pPr marL="814548" indent="0">
              <a:buNone/>
              <a:defRPr sz="4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1360292"/>
            <a:ext cx="1871663" cy="13294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8"/>
              </a:spcBef>
              <a:buNone/>
              <a:defRPr sz="290">
                <a:solidFill>
                  <a:schemeClr val="bg1">
                    <a:lumMod val="85000"/>
                  </a:schemeClr>
                </a:solidFill>
              </a:defRPr>
            </a:lvl1pPr>
            <a:lvl2pPr marL="101818" indent="0">
              <a:buNone/>
              <a:defRPr sz="267"/>
            </a:lvl2pPr>
            <a:lvl3pPr marL="203637" indent="0">
              <a:buNone/>
              <a:defRPr sz="223"/>
            </a:lvl3pPr>
            <a:lvl4pPr marL="305455" indent="0">
              <a:buNone/>
              <a:defRPr sz="200"/>
            </a:lvl4pPr>
            <a:lvl5pPr marL="407274" indent="0">
              <a:buNone/>
              <a:defRPr sz="200"/>
            </a:lvl5pPr>
            <a:lvl6pPr marL="509092" indent="0">
              <a:buNone/>
              <a:defRPr sz="200"/>
            </a:lvl6pPr>
            <a:lvl7pPr marL="610911" indent="0">
              <a:buNone/>
              <a:defRPr sz="200"/>
            </a:lvl7pPr>
            <a:lvl8pPr marL="712729" indent="0">
              <a:buNone/>
              <a:defRPr sz="200"/>
            </a:lvl8pPr>
            <a:lvl9pPr marL="8145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4549" y="0"/>
            <a:ext cx="182880" cy="1527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601" y="81449"/>
            <a:ext cx="1817370" cy="295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407247"/>
            <a:ext cx="1611630" cy="968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983882" y="228783"/>
            <a:ext cx="424215" cy="6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97226" y="907527"/>
            <a:ext cx="797525" cy="6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0264" y="1374458"/>
            <a:ext cx="171450" cy="132214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71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203637" rtl="0" eaLnBrk="1" latinLnBrk="0" hangingPunct="1">
        <a:lnSpc>
          <a:spcPct val="90000"/>
        </a:lnSpc>
        <a:spcBef>
          <a:spcPct val="0"/>
        </a:spcBef>
        <a:buNone/>
        <a:defRPr sz="891" kern="1200" spc="-1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27" indent="-40727" algn="l" defTabSz="203637" rtl="0" eaLnBrk="1" latinLnBrk="0" hangingPunct="1">
        <a:lnSpc>
          <a:spcPct val="95000"/>
        </a:lnSpc>
        <a:spcBef>
          <a:spcPts val="312"/>
        </a:spcBef>
        <a:spcAft>
          <a:spcPts val="45"/>
        </a:spcAft>
        <a:buClr>
          <a:schemeClr val="accent1"/>
        </a:buClr>
        <a:buSzPct val="80000"/>
        <a:buFont typeface="Arial" pitchFamily="34" charset="0"/>
        <a:buChar char="•"/>
        <a:defRPr sz="401" kern="1200" spc="2" baseline="0">
          <a:solidFill>
            <a:schemeClr val="tx1"/>
          </a:solidFill>
          <a:latin typeface="+mn-lt"/>
          <a:ea typeface="+mn-ea"/>
          <a:cs typeface="+mn-cs"/>
        </a:defRPr>
      </a:lvl1pPr>
      <a:lvl2pPr marL="101818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5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62910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24001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5092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5632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42313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48994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55675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1pPr>
      <a:lvl2pPr marL="101818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2pPr>
      <a:lvl3pPr marL="203637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3pPr>
      <a:lvl4pPr marL="305455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4pPr>
      <a:lvl5pPr marL="407274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5pPr>
      <a:lvl6pPr marL="509092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6pPr>
      <a:lvl7pPr marL="610911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7pPr>
      <a:lvl8pPr marL="712729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8pPr>
      <a:lvl9pPr marL="814548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64" y="39240"/>
            <a:ext cx="2056649" cy="425697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Desired Playback Instrument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4" y="608611"/>
            <a:ext cx="509507" cy="509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39" y="387778"/>
            <a:ext cx="711712" cy="711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60020">
            <a:off x="1583240" y="484837"/>
            <a:ext cx="670922" cy="6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13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Wingdings 2</vt:lpstr>
      <vt:lpstr>Arial</vt:lpstr>
      <vt:lpstr>View</vt:lpstr>
      <vt:lpstr>Desired Playback Instrument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Gonzalez,Daniel D</dc:creator>
  <cp:lastModifiedBy>Gonzalez,Daniel D</cp:lastModifiedBy>
  <cp:revision>20</cp:revision>
  <dcterms:created xsi:type="dcterms:W3CDTF">2017-12-25T11:41:42Z</dcterms:created>
  <dcterms:modified xsi:type="dcterms:W3CDTF">2017-12-25T12:18:59Z</dcterms:modified>
</cp:coreProperties>
</file>