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08" r:id="rId1"/>
  </p:sldMasterIdLst>
  <p:notesMasterIdLst>
    <p:notesMasterId r:id="rId4"/>
  </p:notesMasterIdLst>
  <p:sldIdLst>
    <p:sldId id="256" r:id="rId2"/>
    <p:sldId id="257" r:id="rId3"/>
  </p:sldIdLst>
  <p:sldSz cx="2286000" cy="1527175"/>
  <p:notesSz cx="6858000" cy="9144000"/>
  <p:defaultTextStyle>
    <a:defPPr>
      <a:defRPr lang="en-US"/>
    </a:defPPr>
    <a:lvl1pPr marL="0" algn="l" defTabSz="181115" rtl="0" eaLnBrk="1" latinLnBrk="0" hangingPunct="1">
      <a:defRPr sz="357" kern="1200">
        <a:solidFill>
          <a:schemeClr val="tx1"/>
        </a:solidFill>
        <a:latin typeface="+mn-lt"/>
        <a:ea typeface="+mn-ea"/>
        <a:cs typeface="+mn-cs"/>
      </a:defRPr>
    </a:lvl1pPr>
    <a:lvl2pPr marL="90555" algn="l" defTabSz="181115" rtl="0" eaLnBrk="1" latinLnBrk="0" hangingPunct="1">
      <a:defRPr sz="357" kern="1200">
        <a:solidFill>
          <a:schemeClr val="tx1"/>
        </a:solidFill>
        <a:latin typeface="+mn-lt"/>
        <a:ea typeface="+mn-ea"/>
        <a:cs typeface="+mn-cs"/>
      </a:defRPr>
    </a:lvl2pPr>
    <a:lvl3pPr marL="181115" algn="l" defTabSz="181115" rtl="0" eaLnBrk="1" latinLnBrk="0" hangingPunct="1">
      <a:defRPr sz="357" kern="1200">
        <a:solidFill>
          <a:schemeClr val="tx1"/>
        </a:solidFill>
        <a:latin typeface="+mn-lt"/>
        <a:ea typeface="+mn-ea"/>
        <a:cs typeface="+mn-cs"/>
      </a:defRPr>
    </a:lvl3pPr>
    <a:lvl4pPr marL="271669" algn="l" defTabSz="181115" rtl="0" eaLnBrk="1" latinLnBrk="0" hangingPunct="1">
      <a:defRPr sz="357" kern="1200">
        <a:solidFill>
          <a:schemeClr val="tx1"/>
        </a:solidFill>
        <a:latin typeface="+mn-lt"/>
        <a:ea typeface="+mn-ea"/>
        <a:cs typeface="+mn-cs"/>
      </a:defRPr>
    </a:lvl4pPr>
    <a:lvl5pPr marL="362227" algn="l" defTabSz="181115" rtl="0" eaLnBrk="1" latinLnBrk="0" hangingPunct="1">
      <a:defRPr sz="357" kern="1200">
        <a:solidFill>
          <a:schemeClr val="tx1"/>
        </a:solidFill>
        <a:latin typeface="+mn-lt"/>
        <a:ea typeface="+mn-ea"/>
        <a:cs typeface="+mn-cs"/>
      </a:defRPr>
    </a:lvl5pPr>
    <a:lvl6pPr marL="452782" algn="l" defTabSz="181115" rtl="0" eaLnBrk="1" latinLnBrk="0" hangingPunct="1">
      <a:defRPr sz="357" kern="1200">
        <a:solidFill>
          <a:schemeClr val="tx1"/>
        </a:solidFill>
        <a:latin typeface="+mn-lt"/>
        <a:ea typeface="+mn-ea"/>
        <a:cs typeface="+mn-cs"/>
      </a:defRPr>
    </a:lvl6pPr>
    <a:lvl7pPr marL="543340" algn="l" defTabSz="181115" rtl="0" eaLnBrk="1" latinLnBrk="0" hangingPunct="1">
      <a:defRPr sz="357" kern="1200">
        <a:solidFill>
          <a:schemeClr val="tx1"/>
        </a:solidFill>
        <a:latin typeface="+mn-lt"/>
        <a:ea typeface="+mn-ea"/>
        <a:cs typeface="+mn-cs"/>
      </a:defRPr>
    </a:lvl7pPr>
    <a:lvl8pPr marL="633894" algn="l" defTabSz="181115" rtl="0" eaLnBrk="1" latinLnBrk="0" hangingPunct="1">
      <a:defRPr sz="357" kern="1200">
        <a:solidFill>
          <a:schemeClr val="tx1"/>
        </a:solidFill>
        <a:latin typeface="+mn-lt"/>
        <a:ea typeface="+mn-ea"/>
        <a:cs typeface="+mn-cs"/>
      </a:defRPr>
    </a:lvl8pPr>
    <a:lvl9pPr marL="724452" algn="l" defTabSz="181115" rtl="0" eaLnBrk="1" latinLnBrk="0" hangingPunct="1">
      <a:defRPr sz="35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400" d="100"/>
          <a:sy n="400" d="100"/>
        </p:scale>
        <p:origin x="250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35981-36BF-0B48-A09F-23D7D7E119E4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9188" y="1143000"/>
            <a:ext cx="4619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C4DA-8094-F74A-88B3-9DCE5382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0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1115" rtl="0" eaLnBrk="1" latinLnBrk="0" hangingPunct="1">
      <a:defRPr sz="238" kern="1200">
        <a:solidFill>
          <a:schemeClr val="tx1"/>
        </a:solidFill>
        <a:latin typeface="+mn-lt"/>
        <a:ea typeface="+mn-ea"/>
        <a:cs typeface="+mn-cs"/>
      </a:defRPr>
    </a:lvl1pPr>
    <a:lvl2pPr marL="90555" algn="l" defTabSz="181115" rtl="0" eaLnBrk="1" latinLnBrk="0" hangingPunct="1">
      <a:defRPr sz="238" kern="1200">
        <a:solidFill>
          <a:schemeClr val="tx1"/>
        </a:solidFill>
        <a:latin typeface="+mn-lt"/>
        <a:ea typeface="+mn-ea"/>
        <a:cs typeface="+mn-cs"/>
      </a:defRPr>
    </a:lvl2pPr>
    <a:lvl3pPr marL="181115" algn="l" defTabSz="181115" rtl="0" eaLnBrk="1" latinLnBrk="0" hangingPunct="1">
      <a:defRPr sz="238" kern="1200">
        <a:solidFill>
          <a:schemeClr val="tx1"/>
        </a:solidFill>
        <a:latin typeface="+mn-lt"/>
        <a:ea typeface="+mn-ea"/>
        <a:cs typeface="+mn-cs"/>
      </a:defRPr>
    </a:lvl3pPr>
    <a:lvl4pPr marL="271669" algn="l" defTabSz="181115" rtl="0" eaLnBrk="1" latinLnBrk="0" hangingPunct="1">
      <a:defRPr sz="238" kern="1200">
        <a:solidFill>
          <a:schemeClr val="tx1"/>
        </a:solidFill>
        <a:latin typeface="+mn-lt"/>
        <a:ea typeface="+mn-ea"/>
        <a:cs typeface="+mn-cs"/>
      </a:defRPr>
    </a:lvl4pPr>
    <a:lvl5pPr marL="362227" algn="l" defTabSz="181115" rtl="0" eaLnBrk="1" latinLnBrk="0" hangingPunct="1">
      <a:defRPr sz="238" kern="1200">
        <a:solidFill>
          <a:schemeClr val="tx1"/>
        </a:solidFill>
        <a:latin typeface="+mn-lt"/>
        <a:ea typeface="+mn-ea"/>
        <a:cs typeface="+mn-cs"/>
      </a:defRPr>
    </a:lvl5pPr>
    <a:lvl6pPr marL="452782" algn="l" defTabSz="181115" rtl="0" eaLnBrk="1" latinLnBrk="0" hangingPunct="1">
      <a:defRPr sz="238" kern="1200">
        <a:solidFill>
          <a:schemeClr val="tx1"/>
        </a:solidFill>
        <a:latin typeface="+mn-lt"/>
        <a:ea typeface="+mn-ea"/>
        <a:cs typeface="+mn-cs"/>
      </a:defRPr>
    </a:lvl6pPr>
    <a:lvl7pPr marL="543340" algn="l" defTabSz="181115" rtl="0" eaLnBrk="1" latinLnBrk="0" hangingPunct="1">
      <a:defRPr sz="238" kern="1200">
        <a:solidFill>
          <a:schemeClr val="tx1"/>
        </a:solidFill>
        <a:latin typeface="+mn-lt"/>
        <a:ea typeface="+mn-ea"/>
        <a:cs typeface="+mn-cs"/>
      </a:defRPr>
    </a:lvl7pPr>
    <a:lvl8pPr marL="633894" algn="l" defTabSz="181115" rtl="0" eaLnBrk="1" latinLnBrk="0" hangingPunct="1">
      <a:defRPr sz="238" kern="1200">
        <a:solidFill>
          <a:schemeClr val="tx1"/>
        </a:solidFill>
        <a:latin typeface="+mn-lt"/>
        <a:ea typeface="+mn-ea"/>
        <a:cs typeface="+mn-cs"/>
      </a:defRPr>
    </a:lvl8pPr>
    <a:lvl9pPr marL="724452" algn="l" defTabSz="181115" rtl="0" eaLnBrk="1" latinLnBrk="0" hangingPunct="1">
      <a:defRPr sz="2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04549" y="0"/>
            <a:ext cx="182880" cy="152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601" y="169007"/>
            <a:ext cx="1765935" cy="90001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47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601" y="1069023"/>
            <a:ext cx="1765935" cy="376703"/>
          </a:xfrm>
        </p:spPr>
        <p:txBody>
          <a:bodyPr>
            <a:normAutofit/>
          </a:bodyPr>
          <a:lstStyle>
            <a:lvl1pPr marL="0" indent="0" algn="l">
              <a:buNone/>
              <a:defRPr sz="445" baseline="0">
                <a:solidFill>
                  <a:schemeClr val="tx1">
                    <a:lumMod val="65000"/>
                  </a:schemeClr>
                </a:solidFill>
              </a:defRPr>
            </a:lvl1pPr>
            <a:lvl2pPr marL="101818" indent="0" algn="ctr">
              <a:buNone/>
              <a:defRPr sz="445"/>
            </a:lvl2pPr>
            <a:lvl3pPr marL="203637" indent="0" algn="ctr">
              <a:buNone/>
              <a:defRPr sz="445"/>
            </a:lvl3pPr>
            <a:lvl4pPr marL="305455" indent="0" algn="ctr">
              <a:buNone/>
              <a:defRPr sz="445"/>
            </a:lvl4pPr>
            <a:lvl5pPr marL="407274" indent="0" algn="ctr">
              <a:buNone/>
              <a:defRPr sz="445"/>
            </a:lvl5pPr>
            <a:lvl6pPr marL="509092" indent="0" algn="ctr">
              <a:buNone/>
              <a:defRPr sz="445"/>
            </a:lvl6pPr>
            <a:lvl7pPr marL="610911" indent="0" algn="ctr">
              <a:buNone/>
              <a:defRPr sz="445"/>
            </a:lvl7pPr>
            <a:lvl8pPr marL="712729" indent="0" algn="ctr">
              <a:buNone/>
              <a:defRPr sz="445"/>
            </a:lvl8pPr>
            <a:lvl9pPr marL="814548" indent="0" algn="ctr">
              <a:buNone/>
              <a:defRPr sz="4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85725" cy="152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F414-B448-EF4F-B42B-0FFE35C0B6B6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A92-CA34-7241-B174-D8496DA8C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F414-B448-EF4F-B42B-0FFE35C0B6B6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A92-CA34-7241-B174-D8496DA8C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1631" y="84843"/>
            <a:ext cx="464344" cy="1313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875" y="84843"/>
            <a:ext cx="1450181" cy="1313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F414-B448-EF4F-B42B-0FFE35C0B6B6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A92-CA34-7241-B174-D8496DA8C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F414-B448-EF4F-B42B-0FFE35C0B6B6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A92-CA34-7241-B174-D8496DA8C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601" y="169007"/>
            <a:ext cx="1765935" cy="900015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147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601" y="1069023"/>
            <a:ext cx="1765935" cy="376703"/>
          </a:xfrm>
        </p:spPr>
        <p:txBody>
          <a:bodyPr anchor="t">
            <a:normAutofit/>
          </a:bodyPr>
          <a:lstStyle>
            <a:lvl1pPr marL="0" indent="0">
              <a:buNone/>
              <a:defRPr sz="445">
                <a:solidFill>
                  <a:schemeClr val="tx1">
                    <a:lumMod val="65000"/>
                  </a:schemeClr>
                </a:solidFill>
              </a:defRPr>
            </a:lvl1pPr>
            <a:lvl2pPr marL="101818" indent="0">
              <a:buNone/>
              <a:defRPr sz="401">
                <a:solidFill>
                  <a:schemeClr val="tx1">
                    <a:tint val="75000"/>
                  </a:schemeClr>
                </a:solidFill>
              </a:defRPr>
            </a:lvl2pPr>
            <a:lvl3pPr marL="203637" indent="0">
              <a:buNone/>
              <a:defRPr sz="356">
                <a:solidFill>
                  <a:schemeClr val="tx1">
                    <a:tint val="75000"/>
                  </a:schemeClr>
                </a:solidFill>
              </a:defRPr>
            </a:lvl3pPr>
            <a:lvl4pPr marL="305455" indent="0">
              <a:buNone/>
              <a:defRPr sz="312">
                <a:solidFill>
                  <a:schemeClr val="tx1">
                    <a:tint val="75000"/>
                  </a:schemeClr>
                </a:solidFill>
              </a:defRPr>
            </a:lvl4pPr>
            <a:lvl5pPr marL="407274" indent="0">
              <a:buNone/>
              <a:defRPr sz="312">
                <a:solidFill>
                  <a:schemeClr val="tx1">
                    <a:tint val="75000"/>
                  </a:schemeClr>
                </a:solidFill>
              </a:defRPr>
            </a:lvl5pPr>
            <a:lvl6pPr marL="509092" indent="0">
              <a:buNone/>
              <a:defRPr sz="312">
                <a:solidFill>
                  <a:schemeClr val="tx1">
                    <a:tint val="75000"/>
                  </a:schemeClr>
                </a:solidFill>
              </a:defRPr>
            </a:lvl6pPr>
            <a:lvl7pPr marL="610911" indent="0">
              <a:buNone/>
              <a:defRPr sz="312">
                <a:solidFill>
                  <a:schemeClr val="tx1">
                    <a:tint val="75000"/>
                  </a:schemeClr>
                </a:solidFill>
              </a:defRPr>
            </a:lvl7pPr>
            <a:lvl8pPr marL="712729" indent="0">
              <a:buNone/>
              <a:defRPr sz="312">
                <a:solidFill>
                  <a:schemeClr val="tx1">
                    <a:tint val="75000"/>
                  </a:schemeClr>
                </a:solidFill>
              </a:defRPr>
            </a:lvl8pPr>
            <a:lvl9pPr marL="814548" indent="0">
              <a:buNone/>
              <a:defRPr sz="3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F414-B448-EF4F-B42B-0FFE35C0B6B6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A92-CA34-7241-B174-D8496DA8CE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85725" cy="152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601" y="407247"/>
            <a:ext cx="840105" cy="968978"/>
          </a:xfrm>
        </p:spPr>
        <p:txBody>
          <a:bodyPr/>
          <a:lstStyle>
            <a:lvl1pPr>
              <a:defRPr sz="401"/>
            </a:lvl1pPr>
            <a:lvl2pPr>
              <a:defRPr sz="356"/>
            </a:lvl2pPr>
            <a:lvl3pPr>
              <a:defRPr sz="312"/>
            </a:lvl3pPr>
            <a:lvl4pPr>
              <a:defRPr sz="312"/>
            </a:lvl4pPr>
            <a:lvl5pPr>
              <a:defRPr sz="312"/>
            </a:lvl5pPr>
            <a:lvl6pPr>
              <a:defRPr sz="312"/>
            </a:lvl6pPr>
            <a:lvl7pPr>
              <a:defRPr sz="312"/>
            </a:lvl7pPr>
            <a:lvl8pPr>
              <a:defRPr sz="312"/>
            </a:lvl8pPr>
            <a:lvl9pPr>
              <a:defRPr sz="3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8715" y="407247"/>
            <a:ext cx="840105" cy="968978"/>
          </a:xfrm>
        </p:spPr>
        <p:txBody>
          <a:bodyPr/>
          <a:lstStyle>
            <a:lvl1pPr>
              <a:defRPr sz="401"/>
            </a:lvl1pPr>
            <a:lvl2pPr>
              <a:defRPr sz="356"/>
            </a:lvl2pPr>
            <a:lvl3pPr>
              <a:defRPr sz="312"/>
            </a:lvl3pPr>
            <a:lvl4pPr>
              <a:defRPr sz="312"/>
            </a:lvl4pPr>
            <a:lvl5pPr>
              <a:defRPr sz="312"/>
            </a:lvl5pPr>
            <a:lvl6pPr>
              <a:defRPr sz="312"/>
            </a:lvl6pPr>
            <a:lvl7pPr>
              <a:defRPr sz="312"/>
            </a:lvl7pPr>
            <a:lvl8pPr>
              <a:defRPr sz="312"/>
            </a:lvl8pPr>
            <a:lvl9pPr>
              <a:defRPr sz="3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F414-B448-EF4F-B42B-0FFE35C0B6B6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A92-CA34-7241-B174-D8496DA8C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601" y="382391"/>
            <a:ext cx="840105" cy="1628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01" b="0">
                <a:solidFill>
                  <a:schemeClr val="tx1">
                    <a:lumMod val="65000"/>
                  </a:schemeClr>
                </a:solidFill>
              </a:defRPr>
            </a:lvl1pPr>
            <a:lvl2pPr marL="101818" indent="0">
              <a:buNone/>
              <a:defRPr sz="401" b="1"/>
            </a:lvl2pPr>
            <a:lvl3pPr marL="203637" indent="0">
              <a:buNone/>
              <a:defRPr sz="401" b="1"/>
            </a:lvl3pPr>
            <a:lvl4pPr marL="305455" indent="0">
              <a:buNone/>
              <a:defRPr sz="356" b="1"/>
            </a:lvl4pPr>
            <a:lvl5pPr marL="407274" indent="0">
              <a:buNone/>
              <a:defRPr sz="356" b="1"/>
            </a:lvl5pPr>
            <a:lvl6pPr marL="509092" indent="0">
              <a:buNone/>
              <a:defRPr sz="356" b="1"/>
            </a:lvl6pPr>
            <a:lvl7pPr marL="610911" indent="0">
              <a:buNone/>
              <a:defRPr sz="356" b="1"/>
            </a:lvl7pPr>
            <a:lvl8pPr marL="712729" indent="0">
              <a:buNone/>
              <a:defRPr sz="356" b="1"/>
            </a:lvl8pPr>
            <a:lvl9pPr marL="814548" indent="0">
              <a:buNone/>
              <a:defRPr sz="3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601" y="558394"/>
            <a:ext cx="840105" cy="816063"/>
          </a:xfrm>
        </p:spPr>
        <p:txBody>
          <a:bodyPr/>
          <a:lstStyle>
            <a:lvl1pPr>
              <a:defRPr sz="401"/>
            </a:lvl1pPr>
            <a:lvl2pPr>
              <a:defRPr sz="356"/>
            </a:lvl2pPr>
            <a:lvl3pPr>
              <a:defRPr sz="312"/>
            </a:lvl3pPr>
            <a:lvl4pPr>
              <a:defRPr sz="312"/>
            </a:lvl4pPr>
            <a:lvl5pPr>
              <a:defRPr sz="312"/>
            </a:lvl5pPr>
            <a:lvl6pPr>
              <a:defRPr sz="312"/>
            </a:lvl6pPr>
            <a:lvl7pPr>
              <a:defRPr sz="312"/>
            </a:lvl7pPr>
            <a:lvl8pPr>
              <a:defRPr sz="312"/>
            </a:lvl8pPr>
            <a:lvl9pPr>
              <a:defRPr sz="3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49858" y="382391"/>
            <a:ext cx="841248" cy="1628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401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48715" y="558394"/>
            <a:ext cx="840105" cy="816063"/>
          </a:xfrm>
        </p:spPr>
        <p:txBody>
          <a:bodyPr/>
          <a:lstStyle>
            <a:lvl1pPr>
              <a:defRPr sz="401"/>
            </a:lvl1pPr>
            <a:lvl2pPr>
              <a:defRPr sz="356"/>
            </a:lvl2pPr>
            <a:lvl3pPr>
              <a:defRPr sz="312"/>
            </a:lvl3pPr>
            <a:lvl4pPr>
              <a:defRPr sz="312"/>
            </a:lvl4pPr>
            <a:lvl5pPr>
              <a:defRPr sz="312"/>
            </a:lvl5pPr>
            <a:lvl6pPr>
              <a:defRPr sz="312"/>
            </a:lvl6pPr>
            <a:lvl7pPr>
              <a:defRPr sz="312"/>
            </a:lvl7pPr>
            <a:lvl8pPr>
              <a:defRPr sz="312"/>
            </a:lvl8pPr>
            <a:lvl9pPr>
              <a:defRPr sz="3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F414-B448-EF4F-B42B-0FFE35C0B6B6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A92-CA34-7241-B174-D8496DA8C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F414-B448-EF4F-B42B-0FFE35C0B6B6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A92-CA34-7241-B174-D8496DA8C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F414-B448-EF4F-B42B-0FFE35C0B6B6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A92-CA34-7241-B174-D8496DA8C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34" y="101812"/>
            <a:ext cx="600075" cy="356340"/>
          </a:xfrm>
        </p:spPr>
        <p:txBody>
          <a:bodyPr anchor="b">
            <a:normAutofit/>
          </a:bodyPr>
          <a:lstStyle>
            <a:lvl1pPr>
              <a:defRPr sz="624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550" y="152718"/>
            <a:ext cx="1139825" cy="1221740"/>
          </a:xfrm>
        </p:spPr>
        <p:txBody>
          <a:bodyPr/>
          <a:lstStyle>
            <a:lvl1pPr>
              <a:defRPr sz="401"/>
            </a:lvl1pPr>
            <a:lvl2pPr>
              <a:defRPr sz="356"/>
            </a:lvl2pPr>
            <a:lvl3pPr>
              <a:defRPr sz="312"/>
            </a:lvl3pPr>
            <a:lvl4pPr>
              <a:defRPr sz="312"/>
            </a:lvl4pPr>
            <a:lvl5pPr>
              <a:defRPr sz="312"/>
            </a:lvl5pPr>
            <a:lvl6pPr>
              <a:defRPr sz="312"/>
            </a:lvl6pPr>
            <a:lvl7pPr>
              <a:defRPr sz="312"/>
            </a:lvl7pPr>
            <a:lvl8pPr>
              <a:defRPr sz="312"/>
            </a:lvl8pPr>
            <a:lvl9pPr>
              <a:defRPr sz="3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734" y="467580"/>
            <a:ext cx="600075" cy="84843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178"/>
              </a:spcBef>
              <a:buNone/>
              <a:defRPr sz="290"/>
            </a:lvl1pPr>
            <a:lvl2pPr marL="101818" indent="0">
              <a:buNone/>
              <a:defRPr sz="267"/>
            </a:lvl2pPr>
            <a:lvl3pPr marL="203637" indent="0">
              <a:buNone/>
              <a:defRPr sz="223"/>
            </a:lvl3pPr>
            <a:lvl4pPr marL="305455" indent="0">
              <a:buNone/>
              <a:defRPr sz="200"/>
            </a:lvl4pPr>
            <a:lvl5pPr marL="407274" indent="0">
              <a:buNone/>
              <a:defRPr sz="200"/>
            </a:lvl5pPr>
            <a:lvl6pPr marL="509092" indent="0">
              <a:buNone/>
              <a:defRPr sz="200"/>
            </a:lvl6pPr>
            <a:lvl7pPr marL="610911" indent="0">
              <a:buNone/>
              <a:defRPr sz="200"/>
            </a:lvl7pPr>
            <a:lvl8pPr marL="712729" indent="0">
              <a:buNone/>
              <a:defRPr sz="200"/>
            </a:lvl8pPr>
            <a:lvl9pPr marL="814548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F414-B448-EF4F-B42B-0FFE35C0B6B6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A92-CA34-7241-B174-D8496DA8C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136897"/>
            <a:ext cx="2117408" cy="39027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170834"/>
            <a:ext cx="1871663" cy="203623"/>
          </a:xfrm>
        </p:spPr>
        <p:txBody>
          <a:bodyPr anchor="b">
            <a:normAutofit/>
          </a:bodyPr>
          <a:lstStyle>
            <a:lvl1pPr>
              <a:defRPr sz="624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2117408" cy="1142135"/>
          </a:xfrm>
        </p:spPr>
        <p:txBody>
          <a:bodyPr anchor="t"/>
          <a:lstStyle>
            <a:lvl1pPr marL="0" indent="0">
              <a:buNone/>
              <a:defRPr sz="713"/>
            </a:lvl1pPr>
            <a:lvl2pPr marL="101818" indent="0">
              <a:buNone/>
              <a:defRPr sz="624"/>
            </a:lvl2pPr>
            <a:lvl3pPr marL="203637" indent="0">
              <a:buNone/>
              <a:defRPr sz="534"/>
            </a:lvl3pPr>
            <a:lvl4pPr marL="305455" indent="0">
              <a:buNone/>
              <a:defRPr sz="445"/>
            </a:lvl4pPr>
            <a:lvl5pPr marL="407274" indent="0">
              <a:buNone/>
              <a:defRPr sz="445"/>
            </a:lvl5pPr>
            <a:lvl6pPr marL="509092" indent="0">
              <a:buNone/>
              <a:defRPr sz="445"/>
            </a:lvl6pPr>
            <a:lvl7pPr marL="610911" indent="0">
              <a:buNone/>
              <a:defRPr sz="445"/>
            </a:lvl7pPr>
            <a:lvl8pPr marL="712729" indent="0">
              <a:buNone/>
              <a:defRPr sz="445"/>
            </a:lvl8pPr>
            <a:lvl9pPr marL="814548" indent="0">
              <a:buNone/>
              <a:defRPr sz="44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" y="1360292"/>
            <a:ext cx="1871663" cy="13294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78"/>
              </a:spcBef>
              <a:buNone/>
              <a:defRPr sz="290">
                <a:solidFill>
                  <a:schemeClr val="tx1">
                    <a:lumMod val="75000"/>
                  </a:schemeClr>
                </a:solidFill>
              </a:defRPr>
            </a:lvl1pPr>
            <a:lvl2pPr marL="101818" indent="0">
              <a:buNone/>
              <a:defRPr sz="267"/>
            </a:lvl2pPr>
            <a:lvl3pPr marL="203637" indent="0">
              <a:buNone/>
              <a:defRPr sz="223"/>
            </a:lvl3pPr>
            <a:lvl4pPr marL="305455" indent="0">
              <a:buNone/>
              <a:defRPr sz="200"/>
            </a:lvl4pPr>
            <a:lvl5pPr marL="407274" indent="0">
              <a:buNone/>
              <a:defRPr sz="200"/>
            </a:lvl5pPr>
            <a:lvl6pPr marL="509092" indent="0">
              <a:buNone/>
              <a:defRPr sz="200"/>
            </a:lvl6pPr>
            <a:lvl7pPr marL="610911" indent="0">
              <a:buNone/>
              <a:defRPr sz="200"/>
            </a:lvl7pPr>
            <a:lvl8pPr marL="712729" indent="0">
              <a:buNone/>
              <a:defRPr sz="200"/>
            </a:lvl8pPr>
            <a:lvl9pPr marL="814548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F414-B448-EF4F-B42B-0FFE35C0B6B6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A92-CA34-7241-B174-D8496DA8C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04549" y="0"/>
            <a:ext cx="182880" cy="152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601" y="81449"/>
            <a:ext cx="1817370" cy="295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601" y="407247"/>
            <a:ext cx="1611630" cy="968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983882" y="228783"/>
            <a:ext cx="424215" cy="68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4" b="0">
                <a:solidFill>
                  <a:srgbClr val="969696"/>
                </a:solidFill>
              </a:defRPr>
            </a:lvl1pPr>
          </a:lstStyle>
          <a:p>
            <a:fld id="{2531F414-B448-EF4F-B42B-0FFE35C0B6B6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797226" y="907527"/>
            <a:ext cx="797525" cy="68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4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0264" y="1374458"/>
            <a:ext cx="171450" cy="132214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713">
                <a:solidFill>
                  <a:srgbClr val="777777"/>
                </a:solidFill>
              </a:defRPr>
            </a:lvl1pPr>
          </a:lstStyle>
          <a:p>
            <a:fld id="{37FA0A92-CA34-7241-B174-D8496DA8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4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txStyles>
    <p:titleStyle>
      <a:lvl1pPr algn="l" defTabSz="203637" rtl="0" eaLnBrk="1" latinLnBrk="0" hangingPunct="1">
        <a:lnSpc>
          <a:spcPct val="90000"/>
        </a:lnSpc>
        <a:spcBef>
          <a:spcPct val="0"/>
        </a:spcBef>
        <a:buNone/>
        <a:defRPr sz="891" kern="1200" spc="-1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727" indent="-40727" algn="l" defTabSz="203637" rtl="0" eaLnBrk="1" latinLnBrk="0" hangingPunct="1">
        <a:lnSpc>
          <a:spcPct val="95000"/>
        </a:lnSpc>
        <a:spcBef>
          <a:spcPts val="312"/>
        </a:spcBef>
        <a:spcAft>
          <a:spcPts val="45"/>
        </a:spcAft>
        <a:buClr>
          <a:schemeClr val="accent1"/>
        </a:buClr>
        <a:buSzPct val="80000"/>
        <a:buFont typeface="Arial" pitchFamily="34" charset="0"/>
        <a:buChar char="•"/>
        <a:defRPr sz="401" kern="1200" spc="2" baseline="0">
          <a:solidFill>
            <a:schemeClr val="tx1"/>
          </a:solidFill>
          <a:latin typeface="+mn-lt"/>
          <a:ea typeface="+mn-ea"/>
          <a:cs typeface="+mn-cs"/>
        </a:defRPr>
      </a:lvl1pPr>
      <a:lvl2pPr marL="101818" indent="-40727" algn="l" defTabSz="203637" rtl="0" eaLnBrk="1" latinLnBrk="0" hangingPunct="1">
        <a:lnSpc>
          <a:spcPct val="90000"/>
        </a:lnSpc>
        <a:spcBef>
          <a:spcPts val="67"/>
        </a:spcBef>
        <a:spcAft>
          <a:spcPts val="67"/>
        </a:spcAft>
        <a:buClr>
          <a:schemeClr val="accent1"/>
        </a:buClr>
        <a:buFont typeface="Wingdings 2" pitchFamily="18" charset="2"/>
        <a:buChar char=""/>
        <a:defRPr sz="35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62910" indent="-40727" algn="l" defTabSz="203637" rtl="0" eaLnBrk="1" latinLnBrk="0" hangingPunct="1">
        <a:lnSpc>
          <a:spcPct val="90000"/>
        </a:lnSpc>
        <a:spcBef>
          <a:spcPts val="67"/>
        </a:spcBef>
        <a:spcAft>
          <a:spcPts val="67"/>
        </a:spcAft>
        <a:buClr>
          <a:schemeClr val="accent1"/>
        </a:buClr>
        <a:buFont typeface="Wingdings 2" pitchFamily="18" charset="2"/>
        <a:buChar char=""/>
        <a:defRPr sz="31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24001" indent="-40727" algn="l" defTabSz="203637" rtl="0" eaLnBrk="1" latinLnBrk="0" hangingPunct="1">
        <a:lnSpc>
          <a:spcPct val="90000"/>
        </a:lnSpc>
        <a:spcBef>
          <a:spcPts val="67"/>
        </a:spcBef>
        <a:spcAft>
          <a:spcPts val="67"/>
        </a:spcAft>
        <a:buClr>
          <a:schemeClr val="accent1"/>
        </a:buClr>
        <a:buFont typeface="Wingdings 2" pitchFamily="18" charset="2"/>
        <a:buChar char=""/>
        <a:defRPr sz="31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5092" indent="-40727" algn="l" defTabSz="203637" rtl="0" eaLnBrk="1" latinLnBrk="0" hangingPunct="1">
        <a:lnSpc>
          <a:spcPct val="90000"/>
        </a:lnSpc>
        <a:spcBef>
          <a:spcPts val="67"/>
        </a:spcBef>
        <a:spcAft>
          <a:spcPts val="67"/>
        </a:spcAft>
        <a:buClr>
          <a:schemeClr val="accent1"/>
        </a:buClr>
        <a:buFont typeface="Wingdings 2" pitchFamily="18" charset="2"/>
        <a:buChar char=""/>
        <a:defRPr sz="31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356320" indent="-50909" algn="l" defTabSz="203637" rtl="0" eaLnBrk="1" latinLnBrk="0" hangingPunct="1">
        <a:lnSpc>
          <a:spcPct val="90000"/>
        </a:lnSpc>
        <a:spcBef>
          <a:spcPts val="67"/>
        </a:spcBef>
        <a:spcAft>
          <a:spcPts val="67"/>
        </a:spcAft>
        <a:buClr>
          <a:schemeClr val="accent1"/>
        </a:buClr>
        <a:buFont typeface="Wingdings 2" pitchFamily="18" charset="2"/>
        <a:buChar char=""/>
        <a:defRPr sz="31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423130" indent="-50909" algn="l" defTabSz="203637" rtl="0" eaLnBrk="1" latinLnBrk="0" hangingPunct="1">
        <a:lnSpc>
          <a:spcPct val="90000"/>
        </a:lnSpc>
        <a:spcBef>
          <a:spcPts val="67"/>
        </a:spcBef>
        <a:spcAft>
          <a:spcPts val="67"/>
        </a:spcAft>
        <a:buClr>
          <a:schemeClr val="accent1"/>
        </a:buClr>
        <a:buFont typeface="Wingdings 2" pitchFamily="18" charset="2"/>
        <a:buChar char=""/>
        <a:defRPr sz="31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489940" indent="-50909" algn="l" defTabSz="203637" rtl="0" eaLnBrk="1" latinLnBrk="0" hangingPunct="1">
        <a:lnSpc>
          <a:spcPct val="90000"/>
        </a:lnSpc>
        <a:spcBef>
          <a:spcPts val="67"/>
        </a:spcBef>
        <a:spcAft>
          <a:spcPts val="67"/>
        </a:spcAft>
        <a:buClr>
          <a:schemeClr val="accent1"/>
        </a:buClr>
        <a:buFont typeface="Wingdings 2" pitchFamily="18" charset="2"/>
        <a:buChar char=""/>
        <a:defRPr sz="31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556750" indent="-50909" algn="l" defTabSz="203637" rtl="0" eaLnBrk="1" latinLnBrk="0" hangingPunct="1">
        <a:lnSpc>
          <a:spcPct val="90000"/>
        </a:lnSpc>
        <a:spcBef>
          <a:spcPts val="67"/>
        </a:spcBef>
        <a:spcAft>
          <a:spcPts val="67"/>
        </a:spcAft>
        <a:buClr>
          <a:schemeClr val="accent1"/>
        </a:buClr>
        <a:buFont typeface="Wingdings 2" pitchFamily="18" charset="2"/>
        <a:buChar char=""/>
        <a:defRPr sz="31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637" rtl="0" eaLnBrk="1" latinLnBrk="0" hangingPunct="1">
        <a:defRPr sz="401" kern="1200">
          <a:solidFill>
            <a:schemeClr val="tx1"/>
          </a:solidFill>
          <a:latin typeface="+mn-lt"/>
          <a:ea typeface="+mn-ea"/>
          <a:cs typeface="+mn-cs"/>
        </a:defRPr>
      </a:lvl1pPr>
      <a:lvl2pPr marL="101818" algn="l" defTabSz="203637" rtl="0" eaLnBrk="1" latinLnBrk="0" hangingPunct="1">
        <a:defRPr sz="401" kern="1200">
          <a:solidFill>
            <a:schemeClr val="tx1"/>
          </a:solidFill>
          <a:latin typeface="+mn-lt"/>
          <a:ea typeface="+mn-ea"/>
          <a:cs typeface="+mn-cs"/>
        </a:defRPr>
      </a:lvl2pPr>
      <a:lvl3pPr marL="203637" algn="l" defTabSz="203637" rtl="0" eaLnBrk="1" latinLnBrk="0" hangingPunct="1">
        <a:defRPr sz="401" kern="1200">
          <a:solidFill>
            <a:schemeClr val="tx1"/>
          </a:solidFill>
          <a:latin typeface="+mn-lt"/>
          <a:ea typeface="+mn-ea"/>
          <a:cs typeface="+mn-cs"/>
        </a:defRPr>
      </a:lvl3pPr>
      <a:lvl4pPr marL="305455" algn="l" defTabSz="203637" rtl="0" eaLnBrk="1" latinLnBrk="0" hangingPunct="1">
        <a:defRPr sz="401" kern="1200">
          <a:solidFill>
            <a:schemeClr val="tx1"/>
          </a:solidFill>
          <a:latin typeface="+mn-lt"/>
          <a:ea typeface="+mn-ea"/>
          <a:cs typeface="+mn-cs"/>
        </a:defRPr>
      </a:lvl4pPr>
      <a:lvl5pPr marL="407274" algn="l" defTabSz="203637" rtl="0" eaLnBrk="1" latinLnBrk="0" hangingPunct="1">
        <a:defRPr sz="401" kern="1200">
          <a:solidFill>
            <a:schemeClr val="tx1"/>
          </a:solidFill>
          <a:latin typeface="+mn-lt"/>
          <a:ea typeface="+mn-ea"/>
          <a:cs typeface="+mn-cs"/>
        </a:defRPr>
      </a:lvl5pPr>
      <a:lvl6pPr marL="509092" algn="l" defTabSz="203637" rtl="0" eaLnBrk="1" latinLnBrk="0" hangingPunct="1">
        <a:defRPr sz="401" kern="1200">
          <a:solidFill>
            <a:schemeClr val="tx1"/>
          </a:solidFill>
          <a:latin typeface="+mn-lt"/>
          <a:ea typeface="+mn-ea"/>
          <a:cs typeface="+mn-cs"/>
        </a:defRPr>
      </a:lvl6pPr>
      <a:lvl7pPr marL="610911" algn="l" defTabSz="203637" rtl="0" eaLnBrk="1" latinLnBrk="0" hangingPunct="1">
        <a:defRPr sz="401" kern="1200">
          <a:solidFill>
            <a:schemeClr val="tx1"/>
          </a:solidFill>
          <a:latin typeface="+mn-lt"/>
          <a:ea typeface="+mn-ea"/>
          <a:cs typeface="+mn-cs"/>
        </a:defRPr>
      </a:lvl7pPr>
      <a:lvl8pPr marL="712729" algn="l" defTabSz="203637" rtl="0" eaLnBrk="1" latinLnBrk="0" hangingPunct="1">
        <a:defRPr sz="401" kern="1200">
          <a:solidFill>
            <a:schemeClr val="tx1"/>
          </a:solidFill>
          <a:latin typeface="+mn-lt"/>
          <a:ea typeface="+mn-ea"/>
          <a:cs typeface="+mn-cs"/>
        </a:defRPr>
      </a:lvl8pPr>
      <a:lvl9pPr marL="814548" algn="l" defTabSz="203637" rtl="0" eaLnBrk="1" latinLnBrk="0" hangingPunct="1">
        <a:defRPr sz="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264" y="39240"/>
            <a:ext cx="2056649" cy="425697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Desired Playback Instrument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34" y="608611"/>
            <a:ext cx="509507" cy="509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39" y="387778"/>
            <a:ext cx="711712" cy="711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660020">
            <a:off x="1583240" y="484837"/>
            <a:ext cx="670922" cy="67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9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264" y="39240"/>
            <a:ext cx="2056649" cy="42569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Tap Tempo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615950"/>
            <a:ext cx="546100" cy="546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44600" y="771525"/>
            <a:ext cx="428625" cy="23495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885</TotalTime>
  <Words>5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Century Schoolbook</vt:lpstr>
      <vt:lpstr>Wingdings 2</vt:lpstr>
      <vt:lpstr>Arial</vt:lpstr>
      <vt:lpstr>View</vt:lpstr>
      <vt:lpstr>Desired Playback Instrument</vt:lpstr>
      <vt:lpstr>Tap Tempo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Gonzalez,Daniel D</dc:creator>
  <cp:lastModifiedBy>Gonzalez,Daniel D</cp:lastModifiedBy>
  <cp:revision>24</cp:revision>
  <dcterms:created xsi:type="dcterms:W3CDTF">2017-12-25T11:41:42Z</dcterms:created>
  <dcterms:modified xsi:type="dcterms:W3CDTF">2017-12-26T02:26:43Z</dcterms:modified>
</cp:coreProperties>
</file>