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8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03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D4AD-FB67-4816-82EF-06596595549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B5DA54-4BBB-4996-B854-6E2869DD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Technical Exercise Presentation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Commercial Sales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4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Design &amp; Answering Strategic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Design and Answering strategic questions will be presented in Excel and MySQL Work Bench respectively.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You.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550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Understanding, Cleaning and Preparation (Python)</a:t>
            </a:r>
          </a:p>
          <a:p>
            <a:r>
              <a:rPr lang="en-US" dirty="0" smtClean="0"/>
              <a:t>Exploratory Data Analysis &amp; Insights (Python)</a:t>
            </a:r>
          </a:p>
          <a:p>
            <a:r>
              <a:rPr lang="en-US" dirty="0" smtClean="0"/>
              <a:t>Answering </a:t>
            </a:r>
            <a:r>
              <a:rPr lang="en-US" dirty="0"/>
              <a:t>Strategic </a:t>
            </a:r>
            <a:r>
              <a:rPr lang="en-US" dirty="0" smtClean="0"/>
              <a:t>Questions (SQL)</a:t>
            </a:r>
          </a:p>
          <a:p>
            <a:r>
              <a:rPr lang="en-US" dirty="0" smtClean="0"/>
              <a:t>Dashboard Design (Excel)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5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Tools and Skills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Tools</a:t>
            </a:r>
          </a:p>
          <a:p>
            <a:r>
              <a:rPr lang="en-US" dirty="0" smtClean="0"/>
              <a:t>Microsoft Excel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</a:p>
          <a:p>
            <a:r>
              <a:rPr lang="en-US" dirty="0" smtClean="0"/>
              <a:t>MySQL Work Bench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Skills</a:t>
            </a:r>
          </a:p>
          <a:p>
            <a:r>
              <a:rPr lang="en-US" dirty="0" smtClean="0"/>
              <a:t>Pivot Charts &amp; Dashboard Design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Payment Plan 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488 rows and 18 columns. </a:t>
            </a:r>
          </a:p>
          <a:p>
            <a:r>
              <a:rPr lang="en-US" dirty="0" smtClean="0"/>
              <a:t>Handling Missing Values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Sales Table</a:t>
            </a:r>
          </a:p>
          <a:p>
            <a:endParaRPr lang="en-US" dirty="0" smtClean="0"/>
          </a:p>
          <a:p>
            <a:r>
              <a:rPr lang="en-US" dirty="0"/>
              <a:t>194 rows and 4 columns </a:t>
            </a:r>
            <a:endParaRPr lang="en-US" dirty="0" smtClean="0"/>
          </a:p>
          <a:p>
            <a:r>
              <a:rPr lang="en-US" dirty="0" smtClean="0"/>
              <a:t>Handling Null values and outliers</a:t>
            </a:r>
          </a:p>
          <a:p>
            <a:r>
              <a:rPr lang="en-US" dirty="0" smtClean="0"/>
              <a:t>Data Merging </a:t>
            </a:r>
          </a:p>
          <a:p>
            <a:r>
              <a:rPr lang="en-US" dirty="0" smtClean="0"/>
              <a:t>Created new Revenue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Plan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770" y="1588369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Replaced missing values in the "Model" column with values from the "Product Sub Subcategory</a:t>
            </a:r>
          </a:p>
          <a:p>
            <a:r>
              <a:rPr lang="en-US" dirty="0" smtClean="0"/>
              <a:t>Extracted variant values from </a:t>
            </a:r>
            <a:r>
              <a:rPr lang="en-US" dirty="0"/>
              <a:t>the "Payment </a:t>
            </a:r>
            <a:r>
              <a:rPr lang="en-US" dirty="0" smtClean="0"/>
              <a:t>Plan” Column</a:t>
            </a:r>
          </a:p>
          <a:p>
            <a:r>
              <a:rPr lang="en-US" dirty="0" smtClean="0"/>
              <a:t>Replacing the remaining null values with zero for </a:t>
            </a:r>
            <a:r>
              <a:rPr lang="en-US" dirty="0"/>
              <a:t>Deposit, Daily Top Up, Loan Duration and Total Top Ups columns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251771" cy="3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2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Sales Table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05231"/>
            <a:ext cx="4184035" cy="433612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705231"/>
            <a:ext cx="4184034" cy="43361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Tasks</a:t>
            </a:r>
          </a:p>
          <a:p>
            <a:r>
              <a:rPr lang="en-US" sz="1800" dirty="0" smtClean="0"/>
              <a:t>Dealing with the extra row in the sales table</a:t>
            </a:r>
          </a:p>
          <a:p>
            <a:r>
              <a:rPr lang="en-US" sz="1800" dirty="0" smtClean="0"/>
              <a:t>Additionally, the extra row has missing values and an outlier that </a:t>
            </a:r>
            <a:r>
              <a:rPr lang="en-US" dirty="0"/>
              <a:t>I</a:t>
            </a:r>
            <a:r>
              <a:rPr lang="en-US" sz="1800" dirty="0" smtClean="0"/>
              <a:t> had to deal with.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4468"/>
            <a:ext cx="4053855" cy="1869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9" y="4164227"/>
            <a:ext cx="4163006" cy="1767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6" y="3767575"/>
            <a:ext cx="36576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11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Merging Tables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169876" cy="4945879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 </a:t>
            </a:r>
            <a:r>
              <a:rPr lang="en-US" sz="1600" dirty="0"/>
              <a:t>merged sales dataset with 154 </a:t>
            </a:r>
            <a:r>
              <a:rPr lang="en-US" sz="1600" dirty="0" smtClean="0"/>
              <a:t>rows</a:t>
            </a:r>
            <a:r>
              <a:rPr lang="en-US" sz="1600" dirty="0"/>
              <a:t> </a:t>
            </a:r>
            <a:r>
              <a:rPr lang="en-US" sz="1600" dirty="0" smtClean="0"/>
              <a:t>is generated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Creating New Revenue Column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Calculated </a:t>
            </a:r>
            <a:r>
              <a:rPr lang="en-US" sz="1800" dirty="0"/>
              <a:t>by finding the product of the Daily Top Up and Sales columns.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The code below in Python got rid of the row with missing values</a:t>
            </a: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i="1" dirty="0" err="1" smtClean="0">
                <a:solidFill>
                  <a:srgbClr val="00B0F0"/>
                </a:solidFill>
              </a:rPr>
              <a:t>sales_data.dropna</a:t>
            </a:r>
            <a:r>
              <a:rPr lang="en-US" sz="1800" i="1" dirty="0" smtClean="0">
                <a:solidFill>
                  <a:srgbClr val="00B0F0"/>
                </a:solidFill>
              </a:rPr>
              <a:t>(</a:t>
            </a:r>
            <a:r>
              <a:rPr lang="en-US" sz="1800" i="1" dirty="0" err="1" smtClean="0">
                <a:solidFill>
                  <a:srgbClr val="00B0F0"/>
                </a:solidFill>
              </a:rPr>
              <a:t>inplace</a:t>
            </a:r>
            <a:r>
              <a:rPr lang="en-US" sz="1800" i="1" dirty="0" smtClean="0">
                <a:solidFill>
                  <a:srgbClr val="00B0F0"/>
                </a:solidFill>
              </a:rPr>
              <a:t> = True)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722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1"/>
            <a:ext cx="680179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EDA &amp; Insights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1816443"/>
            <a:ext cx="4184035" cy="4224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1101" y="2160588"/>
            <a:ext cx="418403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Insights</a:t>
            </a:r>
          </a:p>
          <a:p>
            <a:r>
              <a:rPr lang="en-US" sz="1800" dirty="0"/>
              <a:t>MK TV" is the most popular Product </a:t>
            </a:r>
            <a:r>
              <a:rPr lang="en-US" sz="1800" dirty="0" smtClean="0"/>
              <a:t>Category</a:t>
            </a:r>
          </a:p>
          <a:p>
            <a:r>
              <a:rPr lang="en-US" sz="1800" dirty="0" smtClean="0"/>
              <a:t>Solar TV is the most popular Product</a:t>
            </a:r>
          </a:p>
          <a:p>
            <a:r>
              <a:rPr lang="en-US" sz="1800" dirty="0" smtClean="0"/>
              <a:t>Acquisition</a:t>
            </a:r>
            <a:r>
              <a:rPr lang="en-US" sz="1800" dirty="0"/>
              <a:t>" is the most popular Plan </a:t>
            </a:r>
            <a:r>
              <a:rPr lang="en-US" sz="1800" dirty="0" smtClean="0"/>
              <a:t>Type</a:t>
            </a:r>
          </a:p>
          <a:p>
            <a:r>
              <a:rPr lang="en-US" sz="1800" dirty="0"/>
              <a:t>M-KOPA 6000 is the most popular Sub Category</a:t>
            </a:r>
          </a:p>
          <a:p>
            <a:r>
              <a:rPr lang="en-US" sz="1800" dirty="0" smtClean="0"/>
              <a:t>93.65% of the payment plans have been closed</a:t>
            </a:r>
          </a:p>
          <a:p>
            <a:r>
              <a:rPr lang="en-US" sz="1800" dirty="0"/>
              <a:t>24" TV is the </a:t>
            </a:r>
            <a:r>
              <a:rPr lang="en-US" sz="1800" dirty="0" smtClean="0"/>
              <a:t>most </a:t>
            </a:r>
            <a:r>
              <a:rPr lang="en-US" sz="1800" dirty="0"/>
              <a:t>popular </a:t>
            </a:r>
            <a:r>
              <a:rPr lang="en-US" sz="1800" dirty="0" smtClean="0"/>
              <a:t>Variant</a:t>
            </a:r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538"/>
            <a:ext cx="2053281" cy="1095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6249"/>
            <a:ext cx="2211979" cy="241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80" y="2160587"/>
            <a:ext cx="281092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471"/>
            <a:ext cx="8596668" cy="687859"/>
          </a:xfrm>
        </p:spPr>
        <p:txBody>
          <a:bodyPr/>
          <a:lstStyle/>
          <a:p>
            <a:r>
              <a:rPr lang="en-US" dirty="0" smtClean="0"/>
              <a:t>EDA &amp; 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77330"/>
            <a:ext cx="3177974" cy="2483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60440"/>
            <a:ext cx="7576980" cy="2997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08" y="533400"/>
            <a:ext cx="4399006" cy="33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302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Technical Exercise Presentation</vt:lpstr>
      <vt:lpstr>Methodology</vt:lpstr>
      <vt:lpstr>Tools and Skills</vt:lpstr>
      <vt:lpstr>Data Cleaning &amp; Preparation</vt:lpstr>
      <vt:lpstr>Payment Plan Table</vt:lpstr>
      <vt:lpstr>Sales Table</vt:lpstr>
      <vt:lpstr>Merging Tables</vt:lpstr>
      <vt:lpstr>EDA &amp; Insights</vt:lpstr>
      <vt:lpstr>EDA &amp; Insights</vt:lpstr>
      <vt:lpstr>Dashboard Design &amp; Answering Strategic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Exercise Presentation</dc:title>
  <dc:creator>Daniel Okia</dc:creator>
  <cp:lastModifiedBy>Daniel Okia</cp:lastModifiedBy>
  <cp:revision>73</cp:revision>
  <dcterms:created xsi:type="dcterms:W3CDTF">2023-06-25T18:02:44Z</dcterms:created>
  <dcterms:modified xsi:type="dcterms:W3CDTF">2023-07-11T12:35:52Z</dcterms:modified>
</cp:coreProperties>
</file>