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67" r:id="rId4"/>
    <p:sldId id="287" r:id="rId5"/>
    <p:sldId id="288" r:id="rId6"/>
    <p:sldId id="285" r:id="rId7"/>
    <p:sldId id="290" r:id="rId8"/>
    <p:sldId id="269" r:id="rId9"/>
    <p:sldId id="291" r:id="rId10"/>
    <p:sldId id="289" r:id="rId11"/>
    <p:sldId id="292" r:id="rId12"/>
    <p:sldId id="293" r:id="rId13"/>
    <p:sldId id="284" r:id="rId14"/>
    <p:sldId id="283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DCD5F"/>
    <a:srgbClr val="55C1E7"/>
    <a:srgbClr val="93B784"/>
    <a:srgbClr val="1B90A2"/>
    <a:srgbClr val="A6A6A6"/>
    <a:srgbClr val="595E64"/>
    <a:srgbClr val="4FCCAC"/>
    <a:srgbClr val="A1D46F"/>
    <a:srgbClr val="D2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2582" autoAdjust="0"/>
  </p:normalViewPr>
  <p:slideViewPr>
    <p:cSldViewPr snapToGrid="0">
      <p:cViewPr varScale="1">
        <p:scale>
          <a:sx n="108" d="100"/>
          <a:sy n="108" d="100"/>
        </p:scale>
        <p:origin x="960" y="184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32356D-7C46-384D-83C0-098EB7A59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A9661-1932-A84D-814C-31D0853962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8035-C6B8-2945-99DB-3C8CF94B954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39D5B-944A-F44D-BF8D-16E8F583C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B673-3673-6F4A-BB38-C4E7AA977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3E18D-174D-994D-B38A-40ABF93B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7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1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0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5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5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3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3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3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9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4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209172" y="-7261377"/>
            <a:ext cx="14725614" cy="14925472"/>
            <a:chOff x="-1205319" y="-7336999"/>
            <a:chExt cx="14725614" cy="14925472"/>
          </a:xfrm>
        </p:grpSpPr>
        <p:sp>
          <p:nvSpPr>
            <p:cNvPr id="13" name="矩形 12"/>
            <p:cNvSpPr/>
            <p:nvPr/>
          </p:nvSpPr>
          <p:spPr>
            <a:xfrm>
              <a:off x="0" y="-85648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1205319" y="-7336999"/>
              <a:ext cx="14725614" cy="14925472"/>
            </a:xfrm>
            <a:prstGeom prst="chord">
              <a:avLst>
                <a:gd name="adj1" fmla="val 7339501"/>
                <a:gd name="adj2" fmla="val 199347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73065" y="1863888"/>
            <a:ext cx="938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 News Database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2">
            <a:extLst>
              <a:ext uri="{FF2B5EF4-FFF2-40B4-BE49-F238E27FC236}">
                <a16:creationId xmlns:a16="http://schemas.microsoft.com/office/drawing/2014/main" id="{A4E7FD42-3EF0-4041-8B84-049C83A8212B}"/>
              </a:ext>
            </a:extLst>
          </p:cNvPr>
          <p:cNvSpPr txBox="1"/>
          <p:nvPr/>
        </p:nvSpPr>
        <p:spPr>
          <a:xfrm>
            <a:off x="3070748" y="3755766"/>
            <a:ext cx="6388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One</a:t>
            </a:r>
          </a:p>
          <a:p>
            <a:pPr algn="ctr"/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Kai Tian,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Weiyang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Qian, Yue Zhou, Danni Chen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2" y="146700"/>
            <a:ext cx="661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Implementation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079E1-50CF-E445-9C47-C65C7393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56" y="829433"/>
            <a:ext cx="4841386" cy="579378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024C9-C95A-D64D-862F-0D55BE504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4" y="4062712"/>
            <a:ext cx="320022" cy="2539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D2C1D2-8187-4C48-8477-08BB8DD46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51" y="829433"/>
            <a:ext cx="6499365" cy="579971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7353D-681F-3241-9A1A-2A4DCE0C9001}"/>
              </a:ext>
            </a:extLst>
          </p:cNvPr>
          <p:cNvSpPr/>
          <p:nvPr/>
        </p:nvSpPr>
        <p:spPr>
          <a:xfrm>
            <a:off x="7521262" y="1841679"/>
            <a:ext cx="579549" cy="23182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FC50A-84C7-8B44-A6EC-29CBB9AA3383}"/>
              </a:ext>
            </a:extLst>
          </p:cNvPr>
          <p:cNvSpPr/>
          <p:nvPr/>
        </p:nvSpPr>
        <p:spPr>
          <a:xfrm>
            <a:off x="7521262" y="4155177"/>
            <a:ext cx="746975" cy="30909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3" y="146700"/>
            <a:ext cx="444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 &amp; Visualization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142B7-E55D-1840-AE67-D1D5BEC69077}"/>
              </a:ext>
            </a:extLst>
          </p:cNvPr>
          <p:cNvSpPr txBox="1"/>
          <p:nvPr/>
        </p:nvSpPr>
        <p:spPr>
          <a:xfrm>
            <a:off x="680193" y="809383"/>
            <a:ext cx="427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Statistics Based on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E10A8-FF3C-C842-88DC-F7574914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" y="4607438"/>
            <a:ext cx="10390909" cy="210386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0845F-D1F3-A848-9910-F665D08D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22" y="3149356"/>
            <a:ext cx="7950200" cy="12573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398961-7307-BB47-8D73-91B99F26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" y="1308618"/>
            <a:ext cx="6705386" cy="169924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780A8B89-7ECF-9F4A-A661-50FA14861D88}"/>
              </a:ext>
            </a:extLst>
          </p:cNvPr>
          <p:cNvSpPr/>
          <p:nvPr/>
        </p:nvSpPr>
        <p:spPr>
          <a:xfrm>
            <a:off x="4188333" y="2926462"/>
            <a:ext cx="383668" cy="422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2956BE-EEE5-DA44-BD53-46FA89ADF537}"/>
              </a:ext>
            </a:extLst>
          </p:cNvPr>
          <p:cNvSpPr/>
          <p:nvPr/>
        </p:nvSpPr>
        <p:spPr>
          <a:xfrm>
            <a:off x="4185974" y="4295937"/>
            <a:ext cx="383668" cy="422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>
            <a:extLst>
              <a:ext uri="{FF2B5EF4-FFF2-40B4-BE49-F238E27FC236}">
                <a16:creationId xmlns:a16="http://schemas.microsoft.com/office/drawing/2014/main" id="{250A64DA-3E79-0F49-AE34-C98E3DA5DCD7}"/>
              </a:ext>
            </a:extLst>
          </p:cNvPr>
          <p:cNvSpPr/>
          <p:nvPr/>
        </p:nvSpPr>
        <p:spPr>
          <a:xfrm>
            <a:off x="2544470" y="1577305"/>
            <a:ext cx="407773" cy="48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632693" y="146700"/>
            <a:ext cx="444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 &amp; Visualization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142B7-E55D-1840-AE67-D1D5BEC69077}"/>
              </a:ext>
            </a:extLst>
          </p:cNvPr>
          <p:cNvSpPr txBox="1"/>
          <p:nvPr/>
        </p:nvSpPr>
        <p:spPr>
          <a:xfrm>
            <a:off x="764112" y="968093"/>
            <a:ext cx="418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Volume of Category in Each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F29B-0830-6B4A-9783-6C920CEA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6" y="2275484"/>
            <a:ext cx="2757404" cy="410966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C51F3-7B5E-8C49-A90E-019F165D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8" y="968093"/>
            <a:ext cx="6550460" cy="55675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4D0695-3665-4A49-BF58-E5FD05030082}"/>
              </a:ext>
            </a:extLst>
          </p:cNvPr>
          <p:cNvSpPr/>
          <p:nvPr/>
        </p:nvSpPr>
        <p:spPr>
          <a:xfrm>
            <a:off x="214427" y="837126"/>
            <a:ext cx="11763146" cy="5698499"/>
          </a:xfrm>
          <a:prstGeom prst="rect">
            <a:avLst/>
          </a:prstGeom>
          <a:noFill/>
          <a:ln>
            <a:solidFill>
              <a:srgbClr val="F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01A11-E8A1-9146-98CD-637C861FF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3" y="1368203"/>
            <a:ext cx="4231328" cy="212629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2B33778-A488-294B-8832-684E208B0AB3}"/>
              </a:ext>
            </a:extLst>
          </p:cNvPr>
          <p:cNvSpPr/>
          <p:nvPr/>
        </p:nvSpPr>
        <p:spPr>
          <a:xfrm>
            <a:off x="4450727" y="3765819"/>
            <a:ext cx="572402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1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3" y="146700"/>
            <a:ext cx="444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 &amp; Visualization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EA4BA-C7B0-3B4A-BC66-948F95575B60}"/>
              </a:ext>
            </a:extLst>
          </p:cNvPr>
          <p:cNvGrpSpPr/>
          <p:nvPr/>
        </p:nvGrpSpPr>
        <p:grpSpPr>
          <a:xfrm>
            <a:off x="154478" y="1127238"/>
            <a:ext cx="9856321" cy="461665"/>
            <a:chOff x="632693" y="1506797"/>
            <a:chExt cx="980026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9142B7-E55D-1840-AE67-D1D5BEC69077}"/>
                </a:ext>
              </a:extLst>
            </p:cNvPr>
            <p:cNvSpPr txBox="1"/>
            <p:nvPr/>
          </p:nvSpPr>
          <p:spPr>
            <a:xfrm>
              <a:off x="632693" y="1506797"/>
              <a:ext cx="98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Daily</a:t>
              </a:r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High-Quality</a:t>
              </a:r>
              <a:r>
                <a:rPr lang="en-CN" sz="2400" dirty="0">
                  <a:latin typeface="Arial" panose="020B0604020202020204" pitchFamily="34" charset="0"/>
                  <a:cs typeface="Arial" panose="020B0604020202020204" pitchFamily="34" charset="0"/>
                </a:rPr>
                <a:t> News Analysis </a:t>
              </a:r>
              <a:r>
                <a:rPr lang="en-CN" sz="2400">
                  <a:latin typeface="Arial" panose="020B0604020202020204" pitchFamily="34" charset="0"/>
                  <a:cs typeface="Arial" panose="020B0604020202020204" pitchFamily="34" charset="0"/>
                </a:rPr>
                <a:t>– Rank </a:t>
              </a:r>
              <a:r>
                <a:rPr lang="en-CN" sz="2400" dirty="0">
                  <a:latin typeface="Arial" panose="020B0604020202020204" pitchFamily="34" charset="0"/>
                  <a:cs typeface="Arial" panose="020B0604020202020204" pitchFamily="34" charset="0"/>
                </a:rPr>
                <a:t>by User Likes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0EDD02B-AB9D-E94C-91B9-9A1EBE841CE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96" y="1506797"/>
              <a:ext cx="429260" cy="388148"/>
            </a:xfrm>
            <a:prstGeom prst="rect">
              <a:avLst/>
            </a:prstGeom>
          </p:spPr>
        </p:pic>
      </p:grp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04306-9BB1-F949-9D70-E8730AA8AB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69" y="3561432"/>
            <a:ext cx="6012748" cy="238013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9B124-9D99-A442-BD7A-A80916843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7" r="6323" b="4837"/>
          <a:stretch/>
        </p:blipFill>
        <p:spPr>
          <a:xfrm>
            <a:off x="6610626" y="1825644"/>
            <a:ext cx="5581374" cy="471889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3255D-2EBF-FB46-A591-1A1454458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6" y="1702399"/>
            <a:ext cx="7389250" cy="125605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574B8203-17CD-E944-A35A-3C60D5FE9EEC}"/>
              </a:ext>
            </a:extLst>
          </p:cNvPr>
          <p:cNvSpPr/>
          <p:nvPr/>
        </p:nvSpPr>
        <p:spPr>
          <a:xfrm>
            <a:off x="3196743" y="3015406"/>
            <a:ext cx="407773" cy="48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E4DA89C-D02D-9A4B-B6D4-E367B194F8EF}"/>
              </a:ext>
            </a:extLst>
          </p:cNvPr>
          <p:cNvSpPr/>
          <p:nvPr/>
        </p:nvSpPr>
        <p:spPr>
          <a:xfrm>
            <a:off x="6246254" y="4390890"/>
            <a:ext cx="566670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3" y="146700"/>
            <a:ext cx="444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 &amp; Visualization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142B7-E55D-1840-AE67-D1D5BEC69077}"/>
              </a:ext>
            </a:extLst>
          </p:cNvPr>
          <p:cNvSpPr txBox="1"/>
          <p:nvPr/>
        </p:nvSpPr>
        <p:spPr>
          <a:xfrm>
            <a:off x="306943" y="831127"/>
            <a:ext cx="891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latin typeface="Arial" panose="020B0604020202020204" pitchFamily="34" charset="0"/>
                <a:cs typeface="Arial" panose="020B0604020202020204" pitchFamily="34" charset="0"/>
              </a:rPr>
              <a:t>Subscribe Statistics Analysis </a:t>
            </a:r>
            <a:r>
              <a:rPr lang="en-CN" sz="2400">
                <a:latin typeface="Arial" panose="020B0604020202020204" pitchFamily="34" charset="0"/>
                <a:cs typeface="Arial" panose="020B0604020202020204" pitchFamily="34" charset="0"/>
              </a:rPr>
              <a:t>– Based </a:t>
            </a:r>
            <a:r>
              <a:rPr lang="en-CN" sz="2400" dirty="0">
                <a:latin typeface="Arial" panose="020B0604020202020204" pitchFamily="34" charset="0"/>
                <a:cs typeface="Arial" panose="020B0604020202020204" pitchFamily="34" charset="0"/>
              </a:rPr>
              <a:t>on Total User Subscription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E7C4587C-59FF-2745-BB99-FFC49AC6B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65" y="1578481"/>
            <a:ext cx="5335288" cy="461707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2710A-A0B9-434E-A1AA-3475CED111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9"/>
          <a:stretch/>
        </p:blipFill>
        <p:spPr>
          <a:xfrm>
            <a:off x="2336376" y="3174687"/>
            <a:ext cx="2532187" cy="34638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472926-7023-F449-97DF-DDB38C42D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24" y="1359480"/>
            <a:ext cx="6572637" cy="1334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B09921B2-A451-A149-942F-ABB7C0F32346}"/>
              </a:ext>
            </a:extLst>
          </p:cNvPr>
          <p:cNvSpPr/>
          <p:nvPr/>
        </p:nvSpPr>
        <p:spPr>
          <a:xfrm>
            <a:off x="3429057" y="2693692"/>
            <a:ext cx="407773" cy="48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1E83D3-9FC7-834B-8AA9-B7FFB6B4EBB3}"/>
              </a:ext>
            </a:extLst>
          </p:cNvPr>
          <p:cNvSpPr/>
          <p:nvPr/>
        </p:nvSpPr>
        <p:spPr>
          <a:xfrm>
            <a:off x="5640946" y="3706714"/>
            <a:ext cx="759853" cy="40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230395" y="-7343539"/>
            <a:ext cx="14827002" cy="14947344"/>
            <a:chOff x="-1226035" y="-7293260"/>
            <a:chExt cx="14827002" cy="1494734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1226035" y="-7293260"/>
              <a:ext cx="14827002" cy="14947344"/>
            </a:xfrm>
            <a:prstGeom prst="chord">
              <a:avLst>
                <a:gd name="adj1" fmla="val 7957466"/>
                <a:gd name="adj2" fmla="val 1933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F20D3E-7381-5540-91EA-55D777CD7B8A}"/>
              </a:ext>
            </a:extLst>
          </p:cNvPr>
          <p:cNvSpPr txBox="1"/>
          <p:nvPr/>
        </p:nvSpPr>
        <p:spPr>
          <a:xfrm>
            <a:off x="3072474" y="2428726"/>
            <a:ext cx="60383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7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4">
            <a:extLst>
              <a:ext uri="{FF2B5EF4-FFF2-40B4-BE49-F238E27FC236}">
                <a16:creationId xmlns:a16="http://schemas.microsoft.com/office/drawing/2014/main" id="{A2B55E1E-3256-EA42-A8CB-B7F63B09A793}"/>
              </a:ext>
            </a:extLst>
          </p:cNvPr>
          <p:cNvSpPr txBox="1"/>
          <p:nvPr/>
        </p:nvSpPr>
        <p:spPr>
          <a:xfrm>
            <a:off x="632691" y="146700"/>
            <a:ext cx="56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F42A6-61C4-4643-BA36-B6F024774AD4}"/>
              </a:ext>
            </a:extLst>
          </p:cNvPr>
          <p:cNvSpPr txBox="1"/>
          <p:nvPr/>
        </p:nvSpPr>
        <p:spPr>
          <a:xfrm>
            <a:off x="447336" y="1148337"/>
            <a:ext cx="2963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Purpose: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D468-1A26-ED49-9AC1-56CA80565469}"/>
              </a:ext>
            </a:extLst>
          </p:cNvPr>
          <p:cNvSpPr txBox="1"/>
          <p:nvPr/>
        </p:nvSpPr>
        <p:spPr>
          <a:xfrm>
            <a:off x="447336" y="1604440"/>
            <a:ext cx="1172406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collect, store,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manage data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online news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9F270-F8BB-4E45-ADF1-A707D8C81B24}"/>
              </a:ext>
            </a:extLst>
          </p:cNvPr>
          <p:cNvSpPr txBox="1"/>
          <p:nvPr/>
        </p:nvSpPr>
        <p:spPr>
          <a:xfrm>
            <a:off x="447336" y="2758226"/>
            <a:ext cx="74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Business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Addressed: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C9B4C-9A6D-7948-8A0B-11152B51FAD5}"/>
              </a:ext>
            </a:extLst>
          </p:cNvPr>
          <p:cNvSpPr txBox="1"/>
          <p:nvPr/>
        </p:nvSpPr>
        <p:spPr>
          <a:xfrm>
            <a:off x="447336" y="3219891"/>
            <a:ext cx="11724066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administrative, media relations and news relations practitioners to generate statistic reports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insight to drive targeted marketing segments based on gender and 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Permit news contributors to analyze and refine news content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information to help news contributors to reasonably price news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information to help optimize media product and intelligently recommend interesting news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information to help make a reasonable advertising strategy to maximize benefits </a:t>
            </a:r>
          </a:p>
        </p:txBody>
      </p:sp>
    </p:spTree>
    <p:extLst>
      <p:ext uri="{BB962C8B-B14F-4D97-AF65-F5344CB8AC3E}">
        <p14:creationId xmlns:p14="http://schemas.microsoft.com/office/powerpoint/2010/main" val="776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1" y="146700"/>
            <a:ext cx="56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Diagram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F3EE26D8-DF9F-1E4D-9C2E-BA10024F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1661240"/>
            <a:ext cx="12072730" cy="4479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5A4412-0B8C-934E-A8D9-826A135228C2}"/>
              </a:ext>
            </a:extLst>
          </p:cNvPr>
          <p:cNvSpPr txBox="1"/>
          <p:nvPr/>
        </p:nvSpPr>
        <p:spPr>
          <a:xfrm>
            <a:off x="1148515" y="1058314"/>
            <a:ext cx="989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16</a:t>
            </a:r>
            <a:r>
              <a:rPr lang="zh-CN" altLang="en-US" sz="2400" dirty="0"/>
              <a:t> </a:t>
            </a:r>
            <a:r>
              <a:rPr lang="en-US" altLang="zh-CN" sz="2400" dirty="0"/>
              <a:t>entities</a:t>
            </a:r>
            <a:r>
              <a:rPr lang="zh-CN" altLang="en-US" sz="2400" dirty="0"/>
              <a:t> </a:t>
            </a:r>
            <a:r>
              <a:rPr lang="en-US" altLang="zh-CN" sz="2400" dirty="0"/>
              <a:t>including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parts:</a:t>
            </a:r>
            <a:r>
              <a:rPr lang="zh-CN" altLang="en-US" sz="2400" dirty="0"/>
              <a:t> </a:t>
            </a:r>
            <a:r>
              <a:rPr lang="en-US" altLang="zh-CN" sz="2400" dirty="0"/>
              <a:t>Person,</a:t>
            </a:r>
            <a:r>
              <a:rPr lang="zh-CN" altLang="en-US" sz="2400" dirty="0"/>
              <a:t> </a:t>
            </a:r>
            <a:r>
              <a:rPr lang="en-US" altLang="zh-CN" sz="2400" dirty="0"/>
              <a:t>Payment,</a:t>
            </a:r>
            <a:r>
              <a:rPr lang="zh-CN" altLang="en-US" sz="2400" dirty="0"/>
              <a:t> </a:t>
            </a:r>
            <a:r>
              <a:rPr lang="en-US" altLang="zh-CN" sz="2400" dirty="0"/>
              <a:t>News,</a:t>
            </a:r>
            <a:r>
              <a:rPr lang="zh-CN" altLang="en-US" sz="2400" dirty="0"/>
              <a:t> </a:t>
            </a:r>
            <a:r>
              <a:rPr lang="en-US" altLang="zh-CN" sz="2400" dirty="0"/>
              <a:t>Statistics.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4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>
            <a:extLst>
              <a:ext uri="{FF2B5EF4-FFF2-40B4-BE49-F238E27FC236}">
                <a16:creationId xmlns:a16="http://schemas.microsoft.com/office/drawing/2014/main" id="{FCAD7AC5-03DE-6940-96F3-B4FE31B51D4D}"/>
              </a:ext>
            </a:extLst>
          </p:cNvPr>
          <p:cNvSpPr txBox="1"/>
          <p:nvPr/>
        </p:nvSpPr>
        <p:spPr>
          <a:xfrm>
            <a:off x="632691" y="146700"/>
            <a:ext cx="56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Diagram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F562B-E514-C641-A86E-BB28267E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67" y="993806"/>
            <a:ext cx="4635500" cy="553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D3E37-CC2B-FB4A-AAEE-FEBF2E2FF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459" y="993806"/>
            <a:ext cx="4279900" cy="553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2DE99-8269-5B4E-80D8-505954D7B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014979" flipV="1">
            <a:off x="6433447" y="2019505"/>
            <a:ext cx="203181" cy="3679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692447-D1A8-7442-B329-A78071BDC672}"/>
              </a:ext>
            </a:extLst>
          </p:cNvPr>
          <p:cNvSpPr txBox="1"/>
          <p:nvPr/>
        </p:nvSpPr>
        <p:spPr>
          <a:xfrm>
            <a:off x="6679096" y="1240649"/>
            <a:ext cx="166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CD58B-9E9D-ED4B-A98F-0659CFAE330A}"/>
              </a:ext>
            </a:extLst>
          </p:cNvPr>
          <p:cNvSpPr txBox="1"/>
          <p:nvPr/>
        </p:nvSpPr>
        <p:spPr>
          <a:xfrm>
            <a:off x="3604592" y="1240648"/>
            <a:ext cx="197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BFA5D-2EE9-EE40-B6E4-C32981D8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7" y="870119"/>
            <a:ext cx="4892093" cy="57315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2" name="文本框 34">
            <a:extLst>
              <a:ext uri="{FF2B5EF4-FFF2-40B4-BE49-F238E27FC236}">
                <a16:creationId xmlns:a16="http://schemas.microsoft.com/office/drawing/2014/main" id="{FCAD7AC5-03DE-6940-96F3-B4FE31B51D4D}"/>
              </a:ext>
            </a:extLst>
          </p:cNvPr>
          <p:cNvSpPr txBox="1"/>
          <p:nvPr/>
        </p:nvSpPr>
        <p:spPr>
          <a:xfrm>
            <a:off x="632691" y="146700"/>
            <a:ext cx="565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Diagram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92447-D1A8-7442-B329-A78071BDC672}"/>
              </a:ext>
            </a:extLst>
          </p:cNvPr>
          <p:cNvSpPr txBox="1"/>
          <p:nvPr/>
        </p:nvSpPr>
        <p:spPr>
          <a:xfrm>
            <a:off x="6679096" y="1240649"/>
            <a:ext cx="166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7546-2DD9-9447-80C3-FE7E162C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74" y="870119"/>
            <a:ext cx="5845988" cy="57315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CD58B-9E9D-ED4B-A98F-0659CFAE330A}"/>
              </a:ext>
            </a:extLst>
          </p:cNvPr>
          <p:cNvSpPr txBox="1"/>
          <p:nvPr/>
        </p:nvSpPr>
        <p:spPr>
          <a:xfrm>
            <a:off x="2141496" y="1240649"/>
            <a:ext cx="131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87AB4-A000-3541-B17A-52E5CA8AD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55599" flipV="1">
            <a:off x="6607280" y="2218509"/>
            <a:ext cx="192777" cy="34914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23AB583-67C7-7A47-8AA0-A2EC7B1790DA}"/>
              </a:ext>
            </a:extLst>
          </p:cNvPr>
          <p:cNvSpPr txBox="1"/>
          <p:nvPr/>
        </p:nvSpPr>
        <p:spPr>
          <a:xfrm>
            <a:off x="9740348" y="1235594"/>
            <a:ext cx="183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Statistic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2" y="146700"/>
            <a:ext cx="820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Implementation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4A45B-6B56-AB4C-A743-5DB8DD46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70" y="1069898"/>
            <a:ext cx="4635500" cy="553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5F5A06-C9EC-E141-9981-E1A5270CE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153" y="1069898"/>
            <a:ext cx="4678215" cy="554026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497F2-3444-B64A-869C-C0F27B2F6458}"/>
              </a:ext>
            </a:extLst>
          </p:cNvPr>
          <p:cNvSpPr/>
          <p:nvPr/>
        </p:nvSpPr>
        <p:spPr>
          <a:xfrm>
            <a:off x="6482153" y="4278923"/>
            <a:ext cx="4021724" cy="37152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2" y="146700"/>
            <a:ext cx="711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Implementation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Payment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98EA29-C06A-492F-9A24-880332E5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4" y="908409"/>
            <a:ext cx="4250964" cy="553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F3F0A-B6A8-324B-896D-074E9AD8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10" y="908409"/>
            <a:ext cx="4279900" cy="55372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C17ED5-96F4-874A-A281-6B11C01620BE}"/>
              </a:ext>
            </a:extLst>
          </p:cNvPr>
          <p:cNvSpPr/>
          <p:nvPr/>
        </p:nvSpPr>
        <p:spPr>
          <a:xfrm>
            <a:off x="6313533" y="2532185"/>
            <a:ext cx="2115359" cy="230664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2D0F2-F34B-9843-B23C-C7BAE0A00857}"/>
              </a:ext>
            </a:extLst>
          </p:cNvPr>
          <p:cNvSpPr/>
          <p:nvPr/>
        </p:nvSpPr>
        <p:spPr>
          <a:xfrm>
            <a:off x="6700395" y="4548554"/>
            <a:ext cx="2396713" cy="21055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1824-14F4-EE4C-B436-B9F2C9BECA3A}"/>
              </a:ext>
            </a:extLst>
          </p:cNvPr>
          <p:cNvSpPr/>
          <p:nvPr/>
        </p:nvSpPr>
        <p:spPr>
          <a:xfrm>
            <a:off x="6700396" y="4910328"/>
            <a:ext cx="1620644" cy="249209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2" y="146700"/>
            <a:ext cx="1024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Implementation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Payment Record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25F77-B2DA-453B-BAA1-2B8F7B09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68" y="3387410"/>
            <a:ext cx="9906000" cy="2590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FFD32-F5AC-4052-A81F-57CADA1F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2" y="1087326"/>
            <a:ext cx="11742232" cy="167540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1443CE-1B0E-454D-9EA3-F900DA6659D8}"/>
              </a:ext>
            </a:extLst>
          </p:cNvPr>
          <p:cNvSpPr txBox="1"/>
          <p:nvPr/>
        </p:nvSpPr>
        <p:spPr>
          <a:xfrm>
            <a:off x="4546833" y="2842745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Encryption During Insert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D9A366-9051-4206-A628-A103B1526335}"/>
              </a:ext>
            </a:extLst>
          </p:cNvPr>
          <p:cNvSpPr txBox="1"/>
          <p:nvPr/>
        </p:nvSpPr>
        <p:spPr>
          <a:xfrm>
            <a:off x="4447563" y="6104116"/>
            <a:ext cx="29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 Encrypted in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7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3" y="146700"/>
            <a:ext cx="637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Implementation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63CFD-12FF-2845-AF84-2A213B2C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8" y="909200"/>
            <a:ext cx="4892093" cy="57315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4912B-9562-BC48-8BA5-390D5EA8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99" y="909200"/>
            <a:ext cx="6630427" cy="57315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ECD96-EC1A-D54F-80F8-B33CA2E88105}"/>
              </a:ext>
            </a:extLst>
          </p:cNvPr>
          <p:cNvSpPr/>
          <p:nvPr/>
        </p:nvSpPr>
        <p:spPr>
          <a:xfrm>
            <a:off x="5952925" y="3129565"/>
            <a:ext cx="834241" cy="21894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231</Words>
  <Application>Microsoft Macintosh PowerPoint</Application>
  <PresentationFormat>Widescreen</PresentationFormat>
  <Paragraphs>52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Danni Chen</cp:lastModifiedBy>
  <cp:revision>188</cp:revision>
  <dcterms:created xsi:type="dcterms:W3CDTF">2014-10-16T08:35:01Z</dcterms:created>
  <dcterms:modified xsi:type="dcterms:W3CDTF">2020-04-08T01:51:46Z</dcterms:modified>
</cp:coreProperties>
</file>