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68" r:id="rId4"/>
    <p:sldId id="277" r:id="rId5"/>
    <p:sldId id="281" r:id="rId6"/>
    <p:sldId id="282" r:id="rId7"/>
    <p:sldId id="283" r:id="rId8"/>
    <p:sldId id="284" r:id="rId9"/>
    <p:sldId id="276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EF66"/>
    <a:srgbClr val="FA4453"/>
    <a:srgbClr val="34CC9D"/>
    <a:srgbClr val="F2737D"/>
    <a:srgbClr val="05AFC8"/>
    <a:srgbClr val="E0E0E0"/>
    <a:srgbClr val="FFC000"/>
    <a:srgbClr val="343434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599" autoAdjust="0"/>
  </p:normalViewPr>
  <p:slideViewPr>
    <p:cSldViewPr snapToObjects="1">
      <p:cViewPr varScale="1">
        <p:scale>
          <a:sx n="91" d="100"/>
          <a:sy n="91" d="100"/>
        </p:scale>
        <p:origin x="690" y="78"/>
      </p:cViewPr>
      <p:guideLst>
        <p:guide orient="horz" pos="818"/>
        <p:guide orient="horz" pos="2498"/>
        <p:guide orient="horz" pos="1658"/>
        <p:guide pos="4319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82CB-A0D8-415D-B8E6-462CBD9F52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C4C5C-9FD8-4173-B3A7-D1E538DAE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3" y="-14464"/>
            <a:ext cx="9144000" cy="513827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4478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3"/>
          <p:cNvSpPr txBox="1"/>
          <p:nvPr/>
        </p:nvSpPr>
        <p:spPr bwMode="auto">
          <a:xfrm>
            <a:off x="971600" y="2515530"/>
            <a:ext cx="7200800" cy="45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 作 系 统 </a:t>
            </a:r>
            <a:r>
              <a:rPr lang="x-none" altLang="zh-CN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(2015 秋)</a:t>
            </a:r>
            <a:endParaRPr lang="x-none" altLang="zh-CN" sz="2400" b="1" spc="22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203848" y="3927103"/>
            <a:ext cx="2736304" cy="1120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计算机科学与技术学院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1303104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班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刘志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铭</a:t>
            </a:r>
            <a:r>
              <a:rPr lang="x-none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/郑榕鹏</a:t>
            </a:r>
            <a:endParaRPr lang="x-none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134" y="166362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0232" y="4606243"/>
            <a:ext cx="21602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x-none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月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67" y="699543"/>
            <a:ext cx="1639662" cy="1336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3425" y="3220085"/>
            <a:ext cx="267144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</a:rPr>
              <a:t>实验1  操作系统的引导</a:t>
            </a:r>
            <a:endParaRPr lang="x-none" altLang="zh-CN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659130"/>
            <a:chOff x="251520" y="210010"/>
            <a:chExt cx="3816672" cy="65913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65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要求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447320" y="1012650"/>
            <a:ext cx="3740252" cy="309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bootsect.s能完成setup.s的载入，并跳转到setup.s开始地址执行。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而setup.s向屏幕输出一行"Now we are in SETUP"。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setup.s能获取至少一个基本的硬件参数（如内存参数、显卡参数、硬盘参数等），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将其存放在内存的特定地址，并输出到屏幕上。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setup.s不再加载Linux内核，保持上述信息显示在屏幕上即可。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7270" y="1419860"/>
            <a:ext cx="3952240" cy="260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659130"/>
            <a:chOff x="251520" y="210010"/>
            <a:chExt cx="3816672" cy="65913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65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bootsect.s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519075" y="1299670"/>
            <a:ext cx="3740252" cy="2666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找到屏幕显示控制的关键代码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修改：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显示内容的大小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move cx, #28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显示内容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msg1: 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ascii "Zhiming OS is booting..."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1880" y="1266825"/>
            <a:ext cx="3973195" cy="1605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65" y="3451860"/>
            <a:ext cx="3936365" cy="834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1905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setup.s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06996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519075" y="1299670"/>
            <a:ext cx="3740252" cy="223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bootsect.s 中引入setup.s的代码 --&gt;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仿照bootsect中屏幕显示的代码，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在setup.s中实现向屏幕输出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“Now we are in SETUP”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2005" y="771525"/>
            <a:ext cx="3860800" cy="1862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5" y="2667000"/>
            <a:ext cx="3874135" cy="22536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3651885"/>
            <a:ext cx="2647315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659130"/>
            <a:chOff x="251520" y="210010"/>
            <a:chExt cx="3816672" cy="65913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65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setup.s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854703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518795" y="1156970"/>
            <a:ext cx="3106420" cy="309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setup.s将获得硬件参数放在内存的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0x90000处。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原版setup.s中已经完成了光标位置、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内存大小、显存大小、显卡参数、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第一和第二硬盘参数的保存。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用ah=#0x03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调用0x10中断可以读出光标的位置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用ah=#0x88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调用0x15中断可以读出内存的大小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610" y="1288415"/>
            <a:ext cx="4527550" cy="3629660"/>
          </a:xfrm>
          <a:prstGeom prst="rect">
            <a:avLst/>
          </a:prstGeom>
        </p:spPr>
      </p:pic>
      <p:sp>
        <p:nvSpPr>
          <p:cNvPr id="11" name="TextBox 4"/>
          <p:cNvSpPr txBox="1"/>
          <p:nvPr/>
        </p:nvSpPr>
        <p:spPr>
          <a:xfrm>
            <a:off x="5035195" y="820245"/>
            <a:ext cx="3740252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获得磁盘参数的方法就是复制数据 </a:t>
            </a:r>
            <a:endParaRPr lang="x-none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659130"/>
            <a:chOff x="251520" y="210010"/>
            <a:chExt cx="3816672" cy="65913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65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setup.s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141723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extBox 4"/>
          <p:cNvSpPr txBox="1"/>
          <p:nvPr/>
        </p:nvSpPr>
        <p:spPr>
          <a:xfrm>
            <a:off x="518795" y="1156970"/>
            <a:ext cx="3106420" cy="2026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现在已经将硬件参数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包括光标位置、内存大小和硬盘参数，其他硬件参数取出的方法基本相同，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取出来放在了0x90000处，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x-none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接下来的工作是将这些参数显示在屏幕上。</a:t>
            </a:r>
            <a:endParaRPr lang="x-none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435" y="830580"/>
            <a:ext cx="3169920" cy="402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2032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25250"/>
            <a:ext cx="4720148" cy="659130"/>
            <a:chOff x="251520" y="210010"/>
            <a:chExt cx="3816672" cy="65913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659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run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/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7239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7730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10727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9644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845820"/>
            <a:ext cx="6151880" cy="4050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586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9144000" cy="5168750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483768" y="1635646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9057" y="2592385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0" y="75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87824" y="2766878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87984" y="3651870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17"/>
          <p:cNvSpPr txBox="1"/>
          <p:nvPr/>
        </p:nvSpPr>
        <p:spPr>
          <a:xfrm>
            <a:off x="3743560" y="1809428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11EF66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13" y="678176"/>
            <a:ext cx="1639662" cy="133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Kingsoft Office WPP</Application>
  <PresentationFormat>全屏显示(16:9)</PresentationFormat>
  <Paragraphs>105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Zhiming Liu</dc:creator>
  <cp:lastModifiedBy>zhiming</cp:lastModifiedBy>
  <cp:revision>236</cp:revision>
  <dcterms:created xsi:type="dcterms:W3CDTF">2016-01-05T01:25:49Z</dcterms:created>
  <dcterms:modified xsi:type="dcterms:W3CDTF">2016-01-05T01:25:49Z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