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3"/>
    <p:sldId id="26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6" r:id="rId12"/>
    <p:sldId id="27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1EF66"/>
    <a:srgbClr val="FA4453"/>
    <a:srgbClr val="34CC9D"/>
    <a:srgbClr val="F2737D"/>
    <a:srgbClr val="05AFC8"/>
    <a:srgbClr val="E0E0E0"/>
    <a:srgbClr val="FFC000"/>
    <a:srgbClr val="343434"/>
    <a:srgbClr val="3C3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4599" autoAdjust="0"/>
  </p:normalViewPr>
  <p:slideViewPr>
    <p:cSldViewPr snapToObjects="1">
      <p:cViewPr varScale="1">
        <p:scale>
          <a:sx n="91" d="100"/>
          <a:sy n="91" d="100"/>
        </p:scale>
        <p:origin x="690" y="78"/>
      </p:cViewPr>
      <p:guideLst>
        <p:guide orient="horz" pos="804"/>
        <p:guide orient="horz" pos="2473"/>
        <p:guide orient="horz" pos="1638"/>
        <p:guide pos="4332"/>
        <p:guide pos="14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982CB-A0D8-415D-B8E6-462CBD9F52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C4C5C-9FD8-4173-B3A7-D1E538DAE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03" y="-14464"/>
            <a:ext cx="9144000" cy="513827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4478"/>
            <a:ext cx="9144000" cy="2283718"/>
          </a:xfrm>
          <a:prstGeom prst="rect">
            <a:avLst/>
          </a:prstGeom>
          <a:solidFill>
            <a:srgbClr val="05AFC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3"/>
          <p:cNvSpPr txBox="1"/>
          <p:nvPr/>
        </p:nvSpPr>
        <p:spPr bwMode="auto">
          <a:xfrm>
            <a:off x="971600" y="2515530"/>
            <a:ext cx="7200800" cy="459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 作 系 统 </a:t>
            </a:r>
            <a:r>
              <a:rPr lang="x-none" altLang="zh-CN" sz="24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(2015 秋)</a:t>
            </a:r>
            <a:endParaRPr lang="x-none" altLang="zh-CN" sz="2400" b="1" spc="22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203848" y="3927103"/>
            <a:ext cx="2736304" cy="1120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计算机科学与技术学院</a:t>
            </a:r>
            <a:endParaRPr lang="en-US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1303104</a:t>
            </a: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班</a:t>
            </a:r>
            <a:endParaRPr lang="en-US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刘志</a:t>
            </a: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铭</a:t>
            </a:r>
            <a:r>
              <a:rPr lang="x-none" altLang="zh-CN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/郑榕鹏</a:t>
            </a:r>
            <a:endParaRPr lang="x-none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65134" y="166362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0232" y="4606243"/>
            <a:ext cx="216024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x-none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sz="1400" spc="75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400" spc="75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月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67" y="699543"/>
            <a:ext cx="1639662" cy="1336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02305" y="3291840"/>
            <a:ext cx="26511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</a:rPr>
              <a:t>实验6  地址映射与共享</a:t>
            </a:r>
            <a:endParaRPr lang="x-none" altLang="zh-CN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Step 1 地址映射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187443" y="830605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447320" y="1059640"/>
            <a:ext cx="3740252" cy="3766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 终端 输入命令，”xp /w 0x00fa7004“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//得到 0x00fa3004 &lt;bogus+       0&gt;:	0x12345678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 终端 输入命令，”setpmem 0x00fa3004 4 0“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//现在，通过直接修改内存来改变i的值为0，命令是： setpmem 0x00fa3004 4 0，表示从0x00fa3004地址开始的4个字节都设为0。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 终端 输入命令，”c“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//继续运行Bochs，发现程序已退出，OK~~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1515" y="1635760"/>
            <a:ext cx="4380230" cy="210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2586" y="0"/>
            <a:ext cx="9144000" cy="5156125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4000" cy="5156125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0"/>
            <a:ext cx="9144000" cy="5168750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483768" y="1635646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9057" y="2592385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0" y="75"/>
            <a:ext cx="9144000" cy="2283718"/>
          </a:xfrm>
          <a:prstGeom prst="rect">
            <a:avLst/>
          </a:prstGeom>
          <a:solidFill>
            <a:srgbClr val="05AFC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87824" y="2766878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387984" y="3651870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17"/>
          <p:cNvSpPr txBox="1"/>
          <p:nvPr/>
        </p:nvSpPr>
        <p:spPr>
          <a:xfrm>
            <a:off x="3743560" y="1809428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11EF66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13" y="678176"/>
            <a:ext cx="1639662" cy="1336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Step 1 地址映射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187443" y="830605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447320" y="1059640"/>
            <a:ext cx="3740252" cy="352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终端，输入命令 "./dbg-asm"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终端，输入命令 "c"	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//表示继续运行，查看Bochs，可以看到已进入正常状态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在Bochs里，编译test.c，输入命令”gcc -o test test.c“，运行编译后的文件”./test“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终端，按”Ctrl + c“，暂停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 终端 输入命令，”n“, 直至下一条命令为cmp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2455" y="1203325"/>
            <a:ext cx="4467860" cy="3261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Step 1 地址映射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187443" y="830605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303810" y="987885"/>
            <a:ext cx="3740252" cy="3766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 终端 输入命令，”u/7“	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//显示从当前位置开始7条指令的反汇编代码 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//这就是test.c中从while开始一直到return的汇编代码 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 终端 输入命令，”sreg“	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//ldtr:s=0x0068, 0x0068 = 0000,0000,0110,1000 (第0-1位：RPL，第2位：0--&gt;全局/1--&gt;局部， 其他：段描述符索引) 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//表示LDT表存放在GDT表的1101(二进制)=13（十进制）号位置   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//gdtr:base=0x00005cb8, limit=0x7ff	 --&gt; GDT物理地址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0545" y="1345565"/>
            <a:ext cx="4669790" cy="2889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Step 1 地址映射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187443" y="830605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447320" y="1059640"/>
            <a:ext cx="3740252" cy="3766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8. 终端 输入命令，”xp /2w 0x00005cb8 + 13 * 8“	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//0x00005d20 &lt;bogus+  0&gt;:	0x52d00068	0x000082fd  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//可以组合出LDT的物理地址：0x00fd52d0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//ds:s=0x0017, 0x0017 = 0000,0000,0001,0111 (ds寄存器在LDT的位置为2（从0开始）即第三项)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9280" y="1708150"/>
            <a:ext cx="4482465" cy="183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Step 1 地址映射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187443" y="830605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447320" y="1059640"/>
            <a:ext cx="3740252" cy="3278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9. 终端 输入命令，”xp /8w 0x00fd52d0“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//可以看到LDT表的前4项内容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//LDT的第三项”0x00003fff	0x10c0f300“ 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//组合出ds的物理地址(基址)：0x10000000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//先前在ds里偏移是0x3004， 得到线性地址：0x10003004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2130" y="1779905"/>
            <a:ext cx="4539615" cy="126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Step 1 地址映射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187443" y="830605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447320" y="1059640"/>
            <a:ext cx="3740252" cy="3034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 终端 输入命令，”calc ds:0x3004“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//验证找到的是否正确，输出” 0x10003004 268447748 “ 说明找到的地址是正确的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//0x10003004 = 0001,0000,00  00,0000,0011,  0000,0000,0100   (页目录号(10)，页表号(10)，页内偏移(12))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                   64             3              4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1965" y="2068195"/>
            <a:ext cx="4589780" cy="746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Step 1 地址映射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187443" y="830605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447320" y="1059640"/>
            <a:ext cx="3740252" cy="352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 终端 输入命令，”creg“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//得到“CR3=0x00000000” --&gt; 说明页目录表的基址是0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 终端 输入命令，”xp /w 0 + 64 * 4“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//得到” 0x00000100 &lt;bogus+       0&gt;:	0x00fa7027“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//发现页表所在物理页框号为0x00fa7，通过0x00fa6000这个位置来查找3号页表项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980" y="1779905"/>
            <a:ext cx="4607560" cy="1654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Step 1 地址映射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187443" y="830605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447320" y="1059640"/>
            <a:ext cx="3740252" cy="2546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 终端 输入命令，”xp /w 0x00fa700 + 4 * 3“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//得到" 0x00fa600c &lt;bogus+  0&gt;:	0x00fa6067"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//线性地址0x10003004对应的物理页框号为0x00fa6，和页内偏移0x004接到一起，得到0x00fa3004，这就是变量i的物理地址。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2945" y="2122170"/>
            <a:ext cx="4136390" cy="897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Step 1 地址映射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187443" y="830605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447320" y="1059640"/>
            <a:ext cx="3740252" cy="3766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 终端 输入命令，”xp /w 0x00fa7004“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//得到 0x00fa3004 &lt;bogus+       0&gt;:	0x12345678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 终端 输入命令，”setpmem 0x00fa3004 4 0“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//现在，通过直接修改内存来改变i的值为0，命令是： setpmem 0x00fa3004 4 0，表示从0x00fa3004地址开始的4个字节都设为0。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 终端 输入命令，”c“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//继续运行Bochs，发现程序已退出，OK~~</a:t>
            </a:r>
            <a:endParaRPr lang="x-none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4690" y="1916430"/>
            <a:ext cx="4173220" cy="1327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1987</Words>
  <Application>Kingsoft Office WPP</Application>
  <PresentationFormat>全屏显示(16:9)</PresentationFormat>
  <Paragraphs>134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Zhiming Liu</dc:creator>
  <cp:lastModifiedBy>zhiming</cp:lastModifiedBy>
  <cp:revision>243</cp:revision>
  <dcterms:created xsi:type="dcterms:W3CDTF">2016-01-04T07:25:24Z</dcterms:created>
  <dcterms:modified xsi:type="dcterms:W3CDTF">2016-01-04T07:25:24Z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2052-10.1.0.5444</vt:lpwstr>
  </property>
</Properties>
</file>