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3"/>
    <p:sldId id="268" r:id="rId4"/>
    <p:sldId id="276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11EF66"/>
    <a:srgbClr val="FA4453"/>
    <a:srgbClr val="34CC9D"/>
    <a:srgbClr val="F2737D"/>
    <a:srgbClr val="05AFC8"/>
    <a:srgbClr val="E0E0E0"/>
    <a:srgbClr val="FFC000"/>
    <a:srgbClr val="343434"/>
    <a:srgbClr val="3C3C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1" autoAdjust="0"/>
    <p:restoredTop sz="94599" autoAdjust="0"/>
  </p:normalViewPr>
  <p:slideViewPr>
    <p:cSldViewPr snapToObjects="1">
      <p:cViewPr varScale="1">
        <p:scale>
          <a:sx n="91" d="100"/>
          <a:sy n="91" d="100"/>
        </p:scale>
        <p:origin x="690" y="78"/>
      </p:cViewPr>
      <p:guideLst>
        <p:guide orient="horz" pos="804"/>
        <p:guide orient="horz" pos="2473"/>
        <p:guide orient="horz" pos="1629"/>
        <p:guide pos="4332"/>
        <p:guide pos="1429"/>
        <p:guide pos="28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982CB-A0D8-415D-B8E6-462CBD9F52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C4C5C-9FD8-4173-B3A7-D1E538DAE1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203" y="-14464"/>
            <a:ext cx="9144000" cy="5138279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-14478"/>
            <a:ext cx="9144000" cy="2283718"/>
          </a:xfrm>
          <a:prstGeom prst="rect">
            <a:avLst/>
          </a:prstGeom>
          <a:solidFill>
            <a:srgbClr val="05AFC8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3"/>
          <p:cNvSpPr txBox="1"/>
          <p:nvPr/>
        </p:nvSpPr>
        <p:spPr bwMode="auto">
          <a:xfrm>
            <a:off x="971600" y="2515530"/>
            <a:ext cx="7200800" cy="459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spc="22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 作 系 统 </a:t>
            </a:r>
            <a:r>
              <a:rPr lang="x-none" altLang="zh-CN" sz="2400" b="1" spc="22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(2015 秋)</a:t>
            </a:r>
            <a:endParaRPr lang="x-none" altLang="zh-CN" sz="2400" b="1" spc="225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3203848" y="3927103"/>
            <a:ext cx="2736304" cy="1120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计算机科学与技术学院</a:t>
            </a:r>
            <a:endParaRPr lang="en-US" altLang="zh-CN" sz="1500" spc="75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1303104</a:t>
            </a:r>
            <a:r>
              <a:rPr lang="zh-CN" altLang="en-US" sz="15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班</a:t>
            </a:r>
            <a:endParaRPr lang="en-US" altLang="zh-CN" sz="1500" spc="75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spc="7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刘志</a:t>
            </a:r>
            <a:r>
              <a:rPr lang="zh-CN" altLang="en-US" sz="15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铭</a:t>
            </a:r>
            <a:r>
              <a:rPr lang="x-none" altLang="zh-CN" sz="15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/郑榕鹏</a:t>
            </a:r>
            <a:endParaRPr lang="x-none" altLang="zh-CN" sz="1500" spc="75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65134" y="166362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60232" y="4606243"/>
            <a:ext cx="2160240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201</a:t>
            </a:r>
            <a:r>
              <a:rPr lang="x-none" altLang="en-US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r>
              <a:rPr lang="zh-CN" altLang="en-US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年</a:t>
            </a:r>
            <a:r>
              <a:rPr lang="en-US" altLang="zh-CN" sz="1400" spc="75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en-US" sz="1400" spc="75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月</a:t>
            </a:r>
            <a:endParaRPr lang="en-US" altLang="zh-CN" sz="1400" spc="75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767" y="699543"/>
            <a:ext cx="1639662" cy="13368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98750" y="3291840"/>
            <a:ext cx="396176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微软雅黑" pitchFamily="34" charset="-122"/>
              </a:rPr>
              <a:t>实验3  进程运行轨迹的跟踪与统计</a:t>
            </a:r>
            <a:endParaRPr lang="x-none" altLang="zh-CN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/>
      </p:transition>
    </mc:Choice>
    <mc:Fallback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3556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7504" y="210010"/>
            <a:ext cx="4720148" cy="423470"/>
            <a:chOff x="251520" y="210010"/>
            <a:chExt cx="3816672" cy="42347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1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8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x-none" altLang="zh-CN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微软雅黑" pitchFamily="34" charset="-122"/>
                  <a:sym typeface="+mn-ea"/>
                </a:rPr>
                <a:t>实验3  进程运行轨迹的跟踪与统计</a:t>
              </a:r>
              <a:endPara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 bwMode="auto">
          <a:xfrm>
            <a:off x="179512" y="65715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92546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092030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147157" y="281204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644008" y="771550"/>
            <a:ext cx="0" cy="414684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:push/>
      </p:transition>
    </mc:Choice>
    <mc:Fallback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2586" y="0"/>
            <a:ext cx="9144000" cy="5156125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0" y="0"/>
            <a:ext cx="9144000" cy="5156125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0" y="0"/>
            <a:ext cx="9144000" cy="5168750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2483768" y="1635646"/>
            <a:ext cx="432117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339057" y="2592385"/>
            <a:ext cx="432117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0" y="75"/>
            <a:ext cx="9144000" cy="2283718"/>
          </a:xfrm>
          <a:prstGeom prst="rect">
            <a:avLst/>
          </a:prstGeom>
          <a:solidFill>
            <a:srgbClr val="05AFC8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987824" y="2766878"/>
            <a:ext cx="4536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387984" y="3651870"/>
            <a:ext cx="432117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17"/>
          <p:cNvSpPr txBox="1"/>
          <p:nvPr/>
        </p:nvSpPr>
        <p:spPr>
          <a:xfrm>
            <a:off x="3743560" y="1809428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11EF66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813" y="678176"/>
            <a:ext cx="1639662" cy="1336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Kingsoft Office WPP</Application>
  <PresentationFormat>全屏显示(16:9)</PresentationFormat>
  <Paragraphs>20</Paragraphs>
  <Slides>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Zhiming Liu</dc:creator>
  <cp:lastModifiedBy>zhiming</cp:lastModifiedBy>
  <cp:revision>225</cp:revision>
  <dcterms:created xsi:type="dcterms:W3CDTF">2016-01-04T05:50:46Z</dcterms:created>
  <dcterms:modified xsi:type="dcterms:W3CDTF">2016-01-04T05:50:46Z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2052-10.1.0.5444</vt:lpwstr>
  </property>
</Properties>
</file>