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68" r:id="rId4"/>
    <p:sldId id="277" r:id="rId5"/>
    <p:sldId id="278" r:id="rId6"/>
    <p:sldId id="279" r:id="rId7"/>
    <p:sldId id="280" r:id="rId8"/>
    <p:sldId id="281" r:id="rId9"/>
    <p:sldId id="276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1EF66"/>
    <a:srgbClr val="FA4453"/>
    <a:srgbClr val="34CC9D"/>
    <a:srgbClr val="F2737D"/>
    <a:srgbClr val="05AFC8"/>
    <a:srgbClr val="E0E0E0"/>
    <a:srgbClr val="FFC000"/>
    <a:srgbClr val="343434"/>
    <a:srgbClr val="3C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4599" autoAdjust="0"/>
  </p:normalViewPr>
  <p:slideViewPr>
    <p:cSldViewPr snapToObjects="1">
      <p:cViewPr varScale="1">
        <p:scale>
          <a:sx n="91" d="100"/>
          <a:sy n="91" d="100"/>
        </p:scale>
        <p:origin x="690" y="78"/>
      </p:cViewPr>
      <p:guideLst>
        <p:guide orient="horz" pos="804"/>
        <p:guide orient="horz" pos="2473"/>
        <p:guide orient="horz" pos="1624"/>
        <p:guide pos="4332"/>
        <p:guide pos="14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982CB-A0D8-415D-B8E6-462CBD9F52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C4C5C-9FD8-4173-B3A7-D1E538DAE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03" y="-14464"/>
            <a:ext cx="9144000" cy="513827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4478"/>
            <a:ext cx="9144000" cy="2283718"/>
          </a:xfrm>
          <a:prstGeom prst="rect">
            <a:avLst/>
          </a:prstGeom>
          <a:solidFill>
            <a:srgbClr val="05AFC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3"/>
          <p:cNvSpPr txBox="1"/>
          <p:nvPr/>
        </p:nvSpPr>
        <p:spPr bwMode="auto">
          <a:xfrm>
            <a:off x="971600" y="2515530"/>
            <a:ext cx="7200800" cy="459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 作 系 统 </a:t>
            </a:r>
            <a:r>
              <a:rPr lang="x-none" altLang="zh-CN" sz="24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(2015 秋)</a:t>
            </a:r>
            <a:endParaRPr lang="x-none" altLang="zh-CN" sz="2400" b="1" spc="22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203848" y="3927103"/>
            <a:ext cx="2736304" cy="1120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计算机科学与技术学院</a:t>
            </a:r>
            <a:endParaRPr lang="en-US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1303104</a:t>
            </a: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班</a:t>
            </a:r>
            <a:endParaRPr lang="en-US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刘志</a:t>
            </a: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铭</a:t>
            </a:r>
            <a:r>
              <a:rPr lang="x-none" altLang="zh-CN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/郑榕鹏</a:t>
            </a:r>
            <a:endParaRPr lang="x-none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65134" y="166362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0232" y="4606243"/>
            <a:ext cx="216024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x-none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sz="1400" spc="75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400" spc="75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月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67" y="699543"/>
            <a:ext cx="1639662" cy="1336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01670" y="3220085"/>
            <a:ext cx="26714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</a:rPr>
              <a:t>实验7  字符显示的控制</a:t>
            </a:r>
            <a:endParaRPr lang="x-none" altLang="zh-CN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Show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998213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662305" y="988695"/>
            <a:ext cx="2758440" cy="3519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正常情况：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# ls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hello.c hello.o hello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第一次按F12，然后输入ls：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# **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*****.* *****.* *****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第二次按F12，然后输入ls：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# ls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hello.c hello.o hello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第三次按F12，然后输入ls：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# **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*****.* *****.* *****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115" y="1924050"/>
            <a:ext cx="4659630" cy="1407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解决办法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50049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734695" y="1348105"/>
            <a:ext cx="3019425" cy="287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1. F12触发系统中的一个全局变量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2. 在include/asm/system.h中添加全局变量int show_key;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3.tti_io.c的函数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void copy_to_cooked()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负责处理控制信号的输入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在此函数中添加修改全局变量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show_key的语句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2573020"/>
            <a:ext cx="3159760" cy="1606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70" y="1349375"/>
            <a:ext cx="313499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解决办法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50049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734695" y="1348105"/>
            <a:ext cx="3019425" cy="287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4. 接受了F12控制信号之后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下一步就是控制console输出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在此处，只是修改打印输出函数，并不修改真实内容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5. 在console.c中，修改打印函数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void con_write(struct tty_struct * tty)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强行进行显示内容的修改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9160" y="1985010"/>
            <a:ext cx="404749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6539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612775" y="1059815"/>
            <a:ext cx="198056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make clean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make all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../run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ls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F12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ls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神奇的事情发生了！！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？？？？？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710" y="1418590"/>
            <a:ext cx="5640070" cy="2319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428743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827405" y="1131570"/>
            <a:ext cx="3180715" cy="309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按下F12后，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调用了keyboard.c中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call show_stat，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show_stat在sched.c中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它又调用了show_task()函数，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打印了当前进程的一些信息。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所以，屏蔽这个功能～～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1140" y="1353185"/>
            <a:ext cx="3114040" cy="25806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6539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612775" y="1059815"/>
            <a:ext cx="1980565" cy="373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再一次～～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make clean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make all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../run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ls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F12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ls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  <a:p>
            <a:pPr lvl="0"/>
            <a:r>
              <a:rPr lang="x-none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  <a:sym typeface="+mn-ea"/>
              </a:rPr>
              <a:t>OK～～～</a:t>
            </a:r>
            <a:endParaRPr lang="x-none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2480" y="1686560"/>
            <a:ext cx="5349240" cy="205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2586" y="0"/>
            <a:ext cx="9144000" cy="5156125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4000" cy="5156125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0"/>
            <a:ext cx="9144000" cy="5168750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483768" y="1635646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9057" y="2592385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0" y="75"/>
            <a:ext cx="9144000" cy="2283718"/>
          </a:xfrm>
          <a:prstGeom prst="rect">
            <a:avLst/>
          </a:prstGeom>
          <a:solidFill>
            <a:srgbClr val="05AFC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87824" y="2766878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387984" y="3651870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17"/>
          <p:cNvSpPr txBox="1"/>
          <p:nvPr/>
        </p:nvSpPr>
        <p:spPr>
          <a:xfrm>
            <a:off x="3743560" y="1809428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11EF66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13" y="678176"/>
            <a:ext cx="1639662" cy="1336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Kingsoft Office WPP</Application>
  <PresentationFormat>全屏显示(16:9)</PresentationFormat>
  <Paragraphs>132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Zhiming Liu</dc:creator>
  <cp:lastModifiedBy>zhiming</cp:lastModifiedBy>
  <cp:revision>250</cp:revision>
  <dcterms:created xsi:type="dcterms:W3CDTF">2016-01-04T13:40:55Z</dcterms:created>
  <dcterms:modified xsi:type="dcterms:W3CDTF">2016-01-04T13:40:55Z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2052-10.1.0.5444</vt:lpwstr>
  </property>
</Properties>
</file>