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8" r:id="rId4"/>
    <p:sldId id="279" r:id="rId5"/>
    <p:sldId id="277" r:id="rId6"/>
    <p:sldId id="278" r:id="rId7"/>
    <p:sldId id="280" r:id="rId8"/>
    <p:sldId id="281" r:id="rId9"/>
    <p:sldId id="27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EF66"/>
    <a:srgbClr val="FA4453"/>
    <a:srgbClr val="34CC9D"/>
    <a:srgbClr val="F2737D"/>
    <a:srgbClr val="05AFC8"/>
    <a:srgbClr val="E0E0E0"/>
    <a:srgbClr val="FFC000"/>
    <a:srgbClr val="343434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99" autoAdjust="0"/>
  </p:normalViewPr>
  <p:slideViewPr>
    <p:cSldViewPr snapToObjects="1">
      <p:cViewPr varScale="1">
        <p:scale>
          <a:sx n="91" d="100"/>
          <a:sy n="91" d="100"/>
        </p:scale>
        <p:origin x="690" y="78"/>
      </p:cViewPr>
      <p:guideLst>
        <p:guide orient="horz" pos="804"/>
        <p:guide orient="horz" pos="2473"/>
        <p:guide orient="horz" pos="1638"/>
        <p:guide pos="4314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82CB-A0D8-415D-B8E6-462CBD9F5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4C5C-9FD8-4173-B3A7-D1E538DAE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" y="-14464"/>
            <a:ext cx="9144000" cy="513827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478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71600" y="2515530"/>
            <a:ext cx="7200800" cy="45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 作 系 统 </a:t>
            </a:r>
            <a:r>
              <a:rPr lang="x-none" altLang="zh-CN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(2015 秋)</a:t>
            </a:r>
            <a:endParaRPr lang="x-none" altLang="zh-CN" sz="2400" b="1" spc="22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03848" y="3927103"/>
            <a:ext cx="2736304" cy="112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计算机科学与技术学院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1303104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班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刘志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铭</a:t>
            </a:r>
            <a:r>
              <a:rPr lang="x-none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/郑榕鹏</a:t>
            </a:r>
            <a:endParaRPr lang="x-none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134" y="166362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232" y="4606243"/>
            <a:ext cx="21602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x-none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7" y="699543"/>
            <a:ext cx="1639662" cy="133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2200" y="3220085"/>
            <a:ext cx="20796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</a:rPr>
              <a:t>实验2  系统调用</a:t>
            </a:r>
            <a:endParaRPr lang="x-none" altLang="zh-CN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系统调用的过程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987885"/>
            <a:ext cx="3740252" cy="370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操作系统实现系统调用的基本过程是：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应用程序调用库函数（API）；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API将系统调用号存入EAX，然后通过中断调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用使系统进入内核态；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内核中的中断处理函数根据系统调用号，调用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对应的内核函数（系统调用）；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系统调用完成相应功能，将返回值存入EAX，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返回到中断处理函数；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中断处理函数返回到API中；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API将EAX返回给应用程序。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074565" y="999950"/>
            <a:ext cx="3740252" cy="223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把系统调用的编号存入EAX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把函数参数存入其它通用寄存器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触发0x80号中断（int 0x80）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内核处理；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填写IDT（中断描述符表），将system_call函数地址写到0x80对应的中断描述符中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函数修改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987885"/>
            <a:ext cx="374025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include/unistd.h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074565" y="999950"/>
            <a:ext cx="374025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sys.h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348105"/>
            <a:ext cx="2713990" cy="42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499995"/>
            <a:ext cx="2374265" cy="28448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519075" y="2139140"/>
            <a:ext cx="374025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kernel/system_call.s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55" y="1495425"/>
            <a:ext cx="3943985" cy="20408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653790"/>
            <a:ext cx="3149600" cy="593725"/>
          </a:xfrm>
          <a:prstGeom prst="rect">
            <a:avLst/>
          </a:prstGeom>
        </p:spPr>
      </p:pic>
      <p:sp>
        <p:nvSpPr>
          <p:cNvPr id="15" name="TextBox 4"/>
          <p:cNvSpPr txBox="1"/>
          <p:nvPr/>
        </p:nvSpPr>
        <p:spPr>
          <a:xfrm>
            <a:off x="590830" y="3231340"/>
            <a:ext cx="374025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Makefile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who.c / iam()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987885"/>
            <a:ext cx="3740252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iam()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第一个系统调用是iam()，其原型为：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int iam(const char * name);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完成的功能是将字符串参数name的内容拷贝到内核中保存下来。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要求name的长度不能超过23个字符。返回值是拷贝的字符数。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如果name的字符个数超过了23，则返回“-1”，并置errno为EINVAL。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在kernal/who.c中实现此系统调用。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182370"/>
            <a:ext cx="4041140" cy="322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who.c / whoami()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987885"/>
            <a:ext cx="3740252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whoami()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第二个系统调用是whoami()，其原型为：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int whoami(char* name, unsigned int size);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它将内核中由iam()保存的名字拷贝到name指向的用户地址空间中，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同时确保不会对name越界访存（name的大小由size说明）。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返回值是拷贝的字符数。如果size小于需要的空间，则返回“-1”，并置errno为EINVAL。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也是在kernal/who.c中实现。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996950"/>
            <a:ext cx="3689350" cy="385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7275196" cy="423470"/>
            <a:chOff x="251520" y="210010"/>
            <a:chExt cx="588266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4296" y="210010"/>
              <a:ext cx="508988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whoami.c                                                               iam.c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203325"/>
            <a:ext cx="3672205" cy="3032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203960"/>
            <a:ext cx="3479800" cy="306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who.c / whoami()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7977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040" y="1706245"/>
            <a:ext cx="29381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gcc -o iam iam.c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gcc -o whoami whoami.c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./iam liuzhiming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./whoami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./testlab2.sh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605" y="1203960"/>
            <a:ext cx="4803140" cy="315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586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516875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83768" y="1635646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057" y="2592385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75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87824" y="276687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87984" y="3651870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3743560" y="1809428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11EF66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3" y="678176"/>
            <a:ext cx="1639662" cy="133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Kingsoft Office WPP</Application>
  <PresentationFormat>全屏显示(16:9)</PresentationFormat>
  <Paragraphs>115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 Liu</dc:creator>
  <cp:lastModifiedBy>zhiming</cp:lastModifiedBy>
  <cp:revision>239</cp:revision>
  <dcterms:created xsi:type="dcterms:W3CDTF">2016-01-04T08:32:41Z</dcterms:created>
  <dcterms:modified xsi:type="dcterms:W3CDTF">2016-01-04T08:32:41Z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