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2" r:id="rId29"/>
    <p:sldId id="274" r:id="rId30"/>
    <p:sldId id="265" r:id="rId31"/>
    <p:sldId id="293" r:id="rId32"/>
    <p:sldId id="275" r:id="rId33"/>
    <p:sldId id="294" r:id="rId34"/>
    <p:sldId id="276" r:id="rId35"/>
    <p:sldId id="290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85230" autoAdjust="0"/>
  </p:normalViewPr>
  <p:slideViewPr>
    <p:cSldViewPr snapToGrid="0">
      <p:cViewPr>
        <p:scale>
          <a:sx n="102" d="100"/>
          <a:sy n="102" d="100"/>
        </p:scale>
        <p:origin x="-9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:a16="http://schemas.microsoft.com/office/drawing/2014/main" xmlns="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:a16="http://schemas.microsoft.com/office/drawing/2014/main" xmlns="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:a16="http://schemas.microsoft.com/office/drawing/2014/main" xmlns="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:a16="http://schemas.microsoft.com/office/drawing/2014/main" xmlns="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:a16="http://schemas.microsoft.com/office/drawing/2014/main" xmlns="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:a16="http://schemas.microsoft.com/office/drawing/2014/main" xmlns="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:a16="http://schemas.microsoft.com/office/drawing/2014/main" xmlns="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19275" y="8134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619275" y="8134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Exploratory Data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" y="697587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615978" y="2213060"/>
            <a:ext cx="5483070" cy="3284386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51" y="1544896"/>
            <a:ext cx="2088868" cy="198207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003199" y="3750766"/>
            <a:ext cx="2102120" cy="410818"/>
            <a:chOff x="8785208" y="3551582"/>
            <a:chExt cx="2922818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708026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33706" y="3770243"/>
              <a:ext cx="9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874984" y="3587065"/>
              <a:ext cx="1020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 km</a:t>
              </a:r>
              <a:endParaRPr 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89010" y="5244849"/>
            <a:ext cx="208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(about 40 km)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72279" y="5718242"/>
            <a:ext cx="80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Trend 1: Homogenous to heterogeneous distribution of population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7303" y="5803639"/>
            <a:ext cx="609662" cy="2839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380735" y="7894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Model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07026" y="7053383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80735" y="7894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Model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13515" y="6997399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742119" y="2499157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Semivariogram</a:t>
            </a:r>
            <a:r>
              <a:rPr lang="en-US" altLang="zh-CN" dirty="0" smtClean="0"/>
              <a:t> fitting – WLS with </a:t>
            </a:r>
            <a:r>
              <a:rPr lang="en-US" altLang="zh-CN" dirty="0" err="1" smtClean="0"/>
              <a:t>Cressie</a:t>
            </a:r>
            <a:r>
              <a:rPr lang="en-US" altLang="zh-CN" dirty="0" smtClean="0"/>
              <a:t> weight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80735" y="7894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Model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and BIC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471830" y="5416248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5"/>
          <p:cNvSpPr/>
          <p:nvPr/>
        </p:nvSpPr>
        <p:spPr>
          <a:xfrm>
            <a:off x="8465206" y="632595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" y="3187559"/>
            <a:ext cx="6228522" cy="34902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Likelihood method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Exponential and </a:t>
            </a:r>
            <a:r>
              <a:rPr lang="en-US" altLang="zh-CN" dirty="0" err="1"/>
              <a:t>Matern</a:t>
            </a:r>
            <a:r>
              <a:rPr lang="en-US" altLang="zh-CN" dirty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/>
          <a:stretch/>
        </p:blipFill>
        <p:spPr>
          <a:xfrm>
            <a:off x="6979298" y="3896139"/>
            <a:ext cx="5097850" cy="160351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79" y="130069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1390261"/>
            <a:ext cx="6118040" cy="5348473"/>
          </a:xfr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36" y="4121464"/>
            <a:ext cx="4517856" cy="2014331"/>
          </a:xfrm>
          <a:prstGeom prst="rect">
            <a:avLst/>
          </a:prstGeom>
        </p:spPr>
      </p:pic>
      <p:sp>
        <p:nvSpPr>
          <p:cNvPr id="8" name="Rectangle 11"/>
          <p:cNvSpPr/>
          <p:nvPr/>
        </p:nvSpPr>
        <p:spPr>
          <a:xfrm>
            <a:off x="8882732" y="4121464"/>
            <a:ext cx="1386051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10274211" y="4121464"/>
            <a:ext cx="1145354" cy="331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0354" y="3422388"/>
            <a:ext cx="44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SSE for predict models: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147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0" y="1590036"/>
            <a:ext cx="6725589" cy="458216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77079" y="13006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gathered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</a:t>
            </a:r>
            <a:r>
              <a:rPr lang="en-US" altLang="zh-CN" dirty="0" smtClean="0"/>
              <a:t>covariates</a:t>
            </a:r>
            <a:r>
              <a:rPr lang="en-US" altLang="zh-CN" dirty="0" smtClean="0"/>
              <a:t>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1112</TotalTime>
  <Words>605</Words>
  <Application>Microsoft Office PowerPoint</Application>
  <PresentationFormat>Custom</PresentationFormat>
  <Paragraphs>254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Contents</vt:lpstr>
      <vt:lpstr>Prediction</vt:lpstr>
      <vt:lpstr>PowerPoint Presentation</vt:lpstr>
      <vt:lpstr>Contents</vt:lpstr>
      <vt:lpstr>Conclusion</vt:lpstr>
      <vt:lpstr>Spatial pattern of population movement  during morning peak hours 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</dc:title>
  <dc:creator>Dannie</dc:creator>
  <cp:lastModifiedBy>Danni Lu</cp:lastModifiedBy>
  <cp:revision>105</cp:revision>
  <dcterms:created xsi:type="dcterms:W3CDTF">2016-11-20T20:22:08Z</dcterms:created>
  <dcterms:modified xsi:type="dcterms:W3CDTF">2016-11-30T17:04:04Z</dcterms:modified>
</cp:coreProperties>
</file>