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8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7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8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2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9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0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2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0A9D-7657-40E3-8029-CB4506D9FCF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5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Spatial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2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Image vs </a:t>
            </a:r>
          </a:p>
          <a:p>
            <a:pPr marL="0" indent="0">
              <a:buNone/>
            </a:pPr>
            <a:r>
              <a:rPr lang="en-US" altLang="zh-CN" dirty="0" err="1" smtClean="0"/>
              <a:t>Semivariog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MLE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432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Research question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50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manipulation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description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43" y="2699657"/>
            <a:ext cx="4401457" cy="440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4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Surf plot</a:t>
            </a:r>
          </a:p>
          <a:p>
            <a:r>
              <a:rPr lang="en-US" altLang="zh-CN" dirty="0" smtClean="0"/>
              <a:t>Histogram </a:t>
            </a:r>
          </a:p>
          <a:p>
            <a:r>
              <a:rPr lang="en-US" altLang="zh-CN" dirty="0" err="1" smtClean="0"/>
              <a:t>Qq</a:t>
            </a:r>
            <a:r>
              <a:rPr lang="en-US" altLang="zh-CN" dirty="0" smtClean="0"/>
              <a:t> plot</a:t>
            </a:r>
          </a:p>
          <a:p>
            <a:r>
              <a:rPr lang="en-US" altLang="zh-CN" dirty="0" smtClean="0"/>
              <a:t>Box plot</a:t>
            </a:r>
          </a:p>
          <a:p>
            <a:r>
              <a:rPr lang="en-US" altLang="zh-CN" dirty="0" smtClean="0"/>
              <a:t>Summary </a:t>
            </a:r>
            <a:r>
              <a:rPr lang="en-US" altLang="zh-CN" dirty="0" err="1" smtClean="0"/>
              <a:t>statistisc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07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Longitude</a:t>
            </a:r>
          </a:p>
          <a:p>
            <a:r>
              <a:rPr lang="en-US" altLang="zh-CN" dirty="0" err="1" smtClean="0"/>
              <a:t>Lattitude</a:t>
            </a:r>
            <a:endParaRPr lang="en-US" altLang="zh-CN" dirty="0" smtClean="0"/>
          </a:p>
          <a:p>
            <a:r>
              <a:rPr lang="en-US" altLang="zh-CN" dirty="0" smtClean="0"/>
              <a:t>Regression on </a:t>
            </a:r>
            <a:r>
              <a:rPr lang="en-US" altLang="zh-CN" dirty="0" err="1" smtClean="0"/>
              <a:t>coord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Box-cox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66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Semivariogram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30" y="1825625"/>
            <a:ext cx="6557140" cy="4351338"/>
          </a:xfrm>
        </p:spPr>
      </p:pic>
    </p:spTree>
    <p:extLst>
      <p:ext uri="{BB962C8B-B14F-4D97-AF65-F5344CB8AC3E}">
        <p14:creationId xmlns:p14="http://schemas.microsoft.com/office/powerpoint/2010/main" val="366113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Semivariogram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Anisotropy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38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fitting—semivariogram fitting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90688"/>
            <a:ext cx="5594576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52" y="1838622"/>
            <a:ext cx="5214174" cy="40554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55" y="2056374"/>
            <a:ext cx="4654241" cy="36199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78" y="1956817"/>
            <a:ext cx="4578487" cy="35610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86" y="1790245"/>
            <a:ext cx="4921025" cy="38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2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AIC BIC</a:t>
            </a:r>
          </a:p>
          <a:p>
            <a:r>
              <a:rPr lang="en-US" altLang="zh-CN" dirty="0" smtClean="0"/>
              <a:t>Summary table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0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Spatial </vt:lpstr>
      <vt:lpstr>Introduction</vt:lpstr>
      <vt:lpstr>Data manipulation </vt:lpstr>
      <vt:lpstr>Exploratory Data Analysis</vt:lpstr>
      <vt:lpstr>Spatial trend </vt:lpstr>
      <vt:lpstr>Semivariogram</vt:lpstr>
      <vt:lpstr>Semivariogram</vt:lpstr>
      <vt:lpstr>Model fitting—semivariogram fitting</vt:lpstr>
      <vt:lpstr>PowerPoint 演示文稿</vt:lpstr>
      <vt:lpstr>Prediction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</dc:title>
  <dc:creator>Dannie</dc:creator>
  <cp:lastModifiedBy>Dannie</cp:lastModifiedBy>
  <cp:revision>7</cp:revision>
  <dcterms:created xsi:type="dcterms:W3CDTF">2016-11-20T20:22:08Z</dcterms:created>
  <dcterms:modified xsi:type="dcterms:W3CDTF">2016-11-20T21:17:37Z</dcterms:modified>
</cp:coreProperties>
</file>