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 showGuides="1">
      <p:cViewPr>
        <p:scale>
          <a:sx n="83" d="100"/>
          <a:sy n="83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692AF-5530-0F4D-B412-6F8EBC07483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AA00-ECE1-2C4B-A979-319A0652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B1C1-F35F-4046-961F-4546DED39E6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D093-790C-B941-A298-A95D68DC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61" y="189748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4361" y="4193994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86250" y="1839583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4286250" y="4138451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438900" y="2872248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6" idx="3"/>
          </p:cNvCxnSpPr>
          <p:nvPr/>
        </p:nvCxnSpPr>
        <p:spPr>
          <a:xfrm flipV="1">
            <a:off x="2193750" y="2159820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93750" y="4458688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3"/>
          </p:cNvCxnSpPr>
          <p:nvPr/>
        </p:nvCxnSpPr>
        <p:spPr>
          <a:xfrm>
            <a:off x="2193750" y="2162178"/>
            <a:ext cx="2092500" cy="229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3"/>
          </p:cNvCxnSpPr>
          <p:nvPr/>
        </p:nvCxnSpPr>
        <p:spPr>
          <a:xfrm flipV="1">
            <a:off x="2193750" y="2159820"/>
            <a:ext cx="2092500" cy="22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4"/>
          </p:cNvCxnSpPr>
          <p:nvPr/>
        </p:nvCxnSpPr>
        <p:spPr>
          <a:xfrm>
            <a:off x="5029200" y="2162178"/>
            <a:ext cx="1569819" cy="71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5011504" y="3512722"/>
            <a:ext cx="1587515" cy="9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18409" y="199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40356" y="4292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59532" y="300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77650" y="4790025"/>
            <a:ext cx="90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0556" y="4790024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Hidden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5721" y="4790023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>
            <a:stCxn id="51" idx="3"/>
            <a:endCxn id="6" idx="3"/>
          </p:cNvCxnSpPr>
          <p:nvPr/>
        </p:nvCxnSpPr>
        <p:spPr>
          <a:xfrm>
            <a:off x="2189410" y="935498"/>
            <a:ext cx="2096840" cy="122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51" idx="3"/>
          </p:cNvCxnSpPr>
          <p:nvPr/>
        </p:nvCxnSpPr>
        <p:spPr>
          <a:xfrm>
            <a:off x="2189410" y="935498"/>
            <a:ext cx="2096840" cy="3523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13556" y="114349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56" y="1143496"/>
                <a:ext cx="63120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54" idx="3"/>
          </p:cNvCxnSpPr>
          <p:nvPr/>
        </p:nvCxnSpPr>
        <p:spPr>
          <a:xfrm>
            <a:off x="4900735" y="564226"/>
            <a:ext cx="1921737" cy="2308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79783" y="659681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660021" y="67080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1108" y="288409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4371346" y="299531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645405"/>
                  </p:ext>
                </p:extLst>
              </p:nvPr>
            </p:nvGraphicFramePr>
            <p:xfrm>
              <a:off x="1644542" y="1773550"/>
              <a:ext cx="8128000" cy="1892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2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3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4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0.7329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-0.9842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-0.9832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0.6622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0.6911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0.7150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-1.0134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-0.9480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0.0843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0.0924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0.0845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0.0889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0.1046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0.0771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0.0772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0.1011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1645405"/>
                  </p:ext>
                </p:extLst>
              </p:nvPr>
            </p:nvGraphicFramePr>
            <p:xfrm>
              <a:off x="1644542" y="1773550"/>
              <a:ext cx="8128000" cy="1907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2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3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quadrant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4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5" t="-106557" r="-400749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0.7329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-0.9842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-0.9832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0.6622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09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5" t="-196875" r="-400749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0.6911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0.7150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-1.0134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-0.9480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5" t="-306452" r="-400749" b="-1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0.0843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0.0924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0.0845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0.0889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03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5" t="-381818" r="-400749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0.1046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0.0771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0.0772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0.1011</a:t>
                          </a:r>
                          <a:endParaRPr lang="en-US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35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61" y="189748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4361" y="4193994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86250" y="1839583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4286250" y="4138451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438900" y="2872248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6" idx="3"/>
          </p:cNvCxnSpPr>
          <p:nvPr/>
        </p:nvCxnSpPr>
        <p:spPr>
          <a:xfrm flipV="1">
            <a:off x="2193750" y="2159820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93750" y="4458688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3"/>
          </p:cNvCxnSpPr>
          <p:nvPr/>
        </p:nvCxnSpPr>
        <p:spPr>
          <a:xfrm>
            <a:off x="2193750" y="2162178"/>
            <a:ext cx="2092500" cy="229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3"/>
          </p:cNvCxnSpPr>
          <p:nvPr/>
        </p:nvCxnSpPr>
        <p:spPr>
          <a:xfrm flipV="1">
            <a:off x="2193750" y="2159820"/>
            <a:ext cx="2092500" cy="22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4"/>
          </p:cNvCxnSpPr>
          <p:nvPr/>
        </p:nvCxnSpPr>
        <p:spPr>
          <a:xfrm>
            <a:off x="5029200" y="2162178"/>
            <a:ext cx="1569819" cy="71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5011504" y="3512722"/>
            <a:ext cx="1587515" cy="9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18409" y="199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40356" y="4292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59532" y="300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77650" y="4790025"/>
            <a:ext cx="90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0556" y="4790024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Hidden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5721" y="4790023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>
            <a:stCxn id="51" idx="3"/>
            <a:endCxn id="6" idx="3"/>
          </p:cNvCxnSpPr>
          <p:nvPr/>
        </p:nvCxnSpPr>
        <p:spPr>
          <a:xfrm>
            <a:off x="2189410" y="935498"/>
            <a:ext cx="2096840" cy="122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51" idx="3"/>
          </p:cNvCxnSpPr>
          <p:nvPr/>
        </p:nvCxnSpPr>
        <p:spPr>
          <a:xfrm>
            <a:off x="2189410" y="935498"/>
            <a:ext cx="2096840" cy="3523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013556" y="114349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56" y="1143496"/>
                <a:ext cx="63120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54" idx="3"/>
          </p:cNvCxnSpPr>
          <p:nvPr/>
        </p:nvCxnSpPr>
        <p:spPr>
          <a:xfrm>
            <a:off x="4900735" y="564226"/>
            <a:ext cx="1921737" cy="2308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79783" y="659681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660021" y="67080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1108" y="288409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4371346" y="299531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4361" y="189748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4361" y="4193994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4286250" y="1839583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4286250" y="4138451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438900" y="2872248"/>
            <a:ext cx="742950" cy="64047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6" idx="3"/>
          </p:cNvCxnSpPr>
          <p:nvPr/>
        </p:nvCxnSpPr>
        <p:spPr>
          <a:xfrm flipV="1">
            <a:off x="2193750" y="2159820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93750" y="4458688"/>
            <a:ext cx="2092500" cy="2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3"/>
          </p:cNvCxnSpPr>
          <p:nvPr/>
        </p:nvCxnSpPr>
        <p:spPr>
          <a:xfrm>
            <a:off x="2193750" y="2162178"/>
            <a:ext cx="2092500" cy="229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3"/>
          </p:cNvCxnSpPr>
          <p:nvPr/>
        </p:nvCxnSpPr>
        <p:spPr>
          <a:xfrm flipV="1">
            <a:off x="2193750" y="2159820"/>
            <a:ext cx="2092500" cy="22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4"/>
          </p:cNvCxnSpPr>
          <p:nvPr/>
        </p:nvCxnSpPr>
        <p:spPr>
          <a:xfrm>
            <a:off x="5029200" y="2162178"/>
            <a:ext cx="1569819" cy="71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2"/>
          </p:cNvCxnSpPr>
          <p:nvPr/>
        </p:nvCxnSpPr>
        <p:spPr>
          <a:xfrm flipV="1">
            <a:off x="5011504" y="3512722"/>
            <a:ext cx="1587515" cy="9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66" y="1662437"/>
                <a:ext cx="63120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6" y="2406306"/>
                <a:ext cx="6312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33" y="2476973"/>
                <a:ext cx="6312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7" y="3972489"/>
                <a:ext cx="6312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2" y="1839583"/>
                <a:ext cx="6312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41" y="4138686"/>
                <a:ext cx="63120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518409" y="199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40356" y="4292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59532" y="300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50" y="2872248"/>
                <a:ext cx="11407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04" y="1577973"/>
                <a:ext cx="63120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60" y="4357197"/>
                <a:ext cx="63120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18" y="2087977"/>
                <a:ext cx="63120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8" y="3579255"/>
                <a:ext cx="63120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77650" y="4790025"/>
            <a:ext cx="90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60556" y="4790024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Hidden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5721" y="4790023"/>
            <a:ext cx="111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>
            <a:stCxn id="51" idx="3"/>
            <a:endCxn id="6" idx="3"/>
          </p:cNvCxnSpPr>
          <p:nvPr/>
        </p:nvCxnSpPr>
        <p:spPr>
          <a:xfrm>
            <a:off x="2189410" y="935498"/>
            <a:ext cx="2096840" cy="122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75" y="1042927"/>
                <a:ext cx="631203" cy="523220"/>
              </a:xfrm>
              <a:prstGeom prst="rect">
                <a:avLst/>
              </a:prstGeom>
              <a:blipFill rotWithShape="0">
                <a:blip r:embed="rId13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51" idx="3"/>
          </p:cNvCxnSpPr>
          <p:nvPr/>
        </p:nvCxnSpPr>
        <p:spPr>
          <a:xfrm>
            <a:off x="2189410" y="935498"/>
            <a:ext cx="2096840" cy="3523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978377" y="1298923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77" y="1298923"/>
                <a:ext cx="631203" cy="523220"/>
              </a:xfrm>
              <a:prstGeom prst="rect">
                <a:avLst/>
              </a:prstGeom>
              <a:blipFill rotWithShape="0">
                <a:blip r:embed="rId14"/>
                <a:stretch>
                  <a:fillRect r="-2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54" idx="3"/>
          </p:cNvCxnSpPr>
          <p:nvPr/>
        </p:nvCxnSpPr>
        <p:spPr>
          <a:xfrm>
            <a:off x="4900735" y="564226"/>
            <a:ext cx="1921737" cy="2308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charset="0"/>
                        </a:rPr>
                        <m:t>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12" y="1024229"/>
                <a:ext cx="63120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179783" y="659681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1660021" y="670803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91108" y="288409"/>
            <a:ext cx="63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4371346" y="299531"/>
            <a:ext cx="529389" cy="52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217</Words>
  <Application>Microsoft Macintosh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Sheng,Hudanyun</dc:creator>
  <cp:lastModifiedBy>Sheng,Hudanyun</cp:lastModifiedBy>
  <cp:revision>22</cp:revision>
  <dcterms:created xsi:type="dcterms:W3CDTF">2017-11-07T21:35:59Z</dcterms:created>
  <dcterms:modified xsi:type="dcterms:W3CDTF">2017-11-14T02:20:51Z</dcterms:modified>
</cp:coreProperties>
</file>