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7"/>
  </p:normalViewPr>
  <p:slideViewPr>
    <p:cSldViewPr snapToGrid="0" snapToObjects="1" showGuides="1">
      <p:cViewPr>
        <p:scale>
          <a:sx n="79" d="100"/>
          <a:sy n="79" d="100"/>
        </p:scale>
        <p:origin x="1224" y="336"/>
      </p:cViewPr>
      <p:guideLst>
        <p:guide orient="horz" pos="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159E7-7AEF-9442-ABE1-F28D9D08F824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3BB5-4F37-3B48-B591-F6F416A09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1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1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776E-D2AC-9C46-8569-2F4BB795E61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0C18-6C69-564B-9DC8-4551780E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685800" y="1047963"/>
            <a:ext cx="10860960" cy="4762073"/>
            <a:chOff x="843580" y="599375"/>
            <a:chExt cx="10860960" cy="476207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676400" y="612627"/>
              <a:ext cx="8574133" cy="0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330695" y="3436340"/>
              <a:ext cx="0" cy="10470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30695" y="599375"/>
              <a:ext cx="0" cy="75475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237281" y="599375"/>
              <a:ext cx="0" cy="75475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575897" y="1367386"/>
              <a:ext cx="1509594" cy="20689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725877" y="1367386"/>
              <a:ext cx="1049311" cy="20689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4905" y="1770073"/>
              <a:ext cx="1311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Adaptive</a:t>
              </a:r>
            </a:p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Filter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42407" y="1765802"/>
              <a:ext cx="8162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Real</a:t>
              </a:r>
            </a:p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Echo</a:t>
              </a:r>
            </a:p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Path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867753" y="4483383"/>
              <a:ext cx="878065" cy="878065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782653" y="4483383"/>
              <a:ext cx="878065" cy="878065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6"/>
              <a:endCxn id="14" idx="2"/>
            </p:cNvCxnSpPr>
            <p:nvPr/>
          </p:nvCxnSpPr>
          <p:spPr>
            <a:xfrm>
              <a:off x="5745818" y="4922416"/>
              <a:ext cx="4036835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6"/>
            </p:cNvCxnSpPr>
            <p:nvPr/>
          </p:nvCxnSpPr>
          <p:spPr>
            <a:xfrm flipV="1">
              <a:off x="10660718" y="4922415"/>
              <a:ext cx="10438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725547" y="4919580"/>
              <a:ext cx="314220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253595" y="3436340"/>
              <a:ext cx="0" cy="10470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054241" y="4438118"/>
              <a:ext cx="6708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charset="0"/>
                  <a:ea typeface="Times New Roman" charset="0"/>
                  <a:cs typeface="Times New Roman" charset="0"/>
                </a:rPr>
                <a:t>+</a:t>
              </a:r>
              <a:endParaRPr lang="en-US" sz="5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69141" y="4438118"/>
              <a:ext cx="6708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charset="0"/>
                  <a:ea typeface="Times New Roman" charset="0"/>
                  <a:cs typeface="Times New Roman" charset="0"/>
                </a:rPr>
                <a:t>+</a:t>
              </a:r>
              <a:endParaRPr lang="en-US" sz="5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3580" y="782611"/>
              <a:ext cx="25901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Times New Roman" charset="0"/>
                  <a:ea typeface="Times New Roman" charset="0"/>
                  <a:cs typeface="Times New Roman" charset="0"/>
                </a:rPr>
                <a:t>Far-end Talker</a:t>
              </a:r>
              <a:endParaRPr lang="en-US" sz="3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116865" y="468693"/>
                <a:ext cx="9791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865" y="468693"/>
                <a:ext cx="97917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180714" y="4131450"/>
                <a:ext cx="984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14" y="4131450"/>
                <a:ext cx="98405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116865" y="4783835"/>
                <a:ext cx="997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𝑑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865" y="4783835"/>
                <a:ext cx="99732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421331" y="4760459"/>
                <a:ext cx="34326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𝑒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charset="0"/>
                        </a:rPr>
                        <m:t>)</m:t>
                      </m:r>
                      <m:r>
                        <a:rPr lang="zh-CN" altLang="en-US" sz="2800" i="1" dirty="0" smtClean="0">
                          <a:latin typeface="Cambria Math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charset="0"/>
                        </a:rPr>
                        <m:t>=</m:t>
                      </m:r>
                      <m:r>
                        <a:rPr lang="zh-CN" altLang="en-US" sz="2800" i="1" dirty="0" smtClean="0">
                          <a:latin typeface="Cambria Math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charset="0"/>
                        </a:rPr>
                        <m:t>𝑑</m:t>
                      </m:r>
                      <m:r>
                        <a:rPr lang="en-US" altLang="zh-CN" sz="2800" i="1" dirty="0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charset="0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 charset="0"/>
                        </a:rPr>
                        <m:t>) – </m:t>
                      </m:r>
                      <m:r>
                        <a:rPr lang="en-US" altLang="zh-CN" sz="2800" i="1" dirty="0" smtClean="0">
                          <a:latin typeface="Cambria Math" charset="0"/>
                        </a:rPr>
                        <m:t>𝑦</m:t>
                      </m:r>
                      <m:r>
                        <a:rPr lang="en-US" altLang="zh-CN" sz="2800" i="1" dirty="0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charset="0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31" y="4760459"/>
                <a:ext cx="343267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516294" y="5867892"/>
            <a:ext cx="2841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Times New Roman" charset="0"/>
                <a:ea typeface="Times New Roman" charset="0"/>
                <a:cs typeface="Times New Roman" charset="0"/>
              </a:rPr>
              <a:t>Near-end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Talker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0579178" y="4760459"/>
                <a:ext cx="9836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𝑣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178" y="4760459"/>
                <a:ext cx="98360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0092753" y="3962268"/>
                <a:ext cx="10484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’(</m:t>
                      </m:r>
                      <m:r>
                        <a:rPr lang="en-US" sz="2800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𝑛</m:t>
                      </m:r>
                      <m:r>
                        <a:rPr lang="en-US" sz="2800" i="1" dirty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753" y="3962268"/>
                <a:ext cx="10484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43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818128"/>
            <a:ext cx="12192000" cy="5221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27517" y="3429000"/>
            <a:ext cx="495946" cy="5889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55212" y="3429000"/>
            <a:ext cx="495946" cy="5889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82907" y="3429000"/>
            <a:ext cx="495946" cy="5889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07659" y="3429000"/>
            <a:ext cx="495946" cy="5889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87838" y="3255686"/>
            <a:ext cx="187652" cy="3466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15533" y="3255686"/>
            <a:ext cx="187652" cy="3466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32767" y="3255686"/>
            <a:ext cx="187652" cy="3466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783659" y="3255686"/>
            <a:ext cx="187652" cy="3466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90376" y="3828452"/>
                <a:ext cx="6853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76" y="3828452"/>
                <a:ext cx="68536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560500" y="3756326"/>
                <a:ext cx="6853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00" y="3756326"/>
                <a:ext cx="68536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588195" y="3752464"/>
                <a:ext cx="6853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95" y="3752464"/>
                <a:ext cx="68536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440974" y="3668030"/>
                <a:ext cx="6853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74" y="3668030"/>
                <a:ext cx="68536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1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65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DengXian</vt:lpstr>
      <vt:lpstr>Mangal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Sheng,Hudanyun</dc:creator>
  <cp:lastModifiedBy>Sheng,Hudanyun</cp:lastModifiedBy>
  <cp:revision>22</cp:revision>
  <dcterms:created xsi:type="dcterms:W3CDTF">2017-10-04T03:34:14Z</dcterms:created>
  <dcterms:modified xsi:type="dcterms:W3CDTF">2017-10-09T23:36:26Z</dcterms:modified>
</cp:coreProperties>
</file>