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 showGuides="1">
      <p:cViewPr>
        <p:scale>
          <a:sx n="148" d="100"/>
          <a:sy n="148" d="100"/>
        </p:scale>
        <p:origin x="-3032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7122-B607-3545-B4E0-A4FC4D170DFA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E35A-7BF0-8F46-A0EA-1DE0029F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1073-C5CC-854F-A847-04AE7F44A84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94C8-141C-E24E-9A0C-A767BB0C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../media/image130.png"/><Relationship Id="rId9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1200"/>
            <a:ext cx="533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874" y="1263762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1874" y="2141376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1874" y="4793855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6957" y="2947661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8" name="Hexagon 7"/>
          <p:cNvSpPr/>
          <p:nvPr/>
        </p:nvSpPr>
        <p:spPr>
          <a:xfrm>
            <a:off x="3759199" y="70496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3759199" y="164877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/>
              <p:cNvSpPr/>
              <p:nvPr/>
            </p:nvSpPr>
            <p:spPr>
              <a:xfrm>
                <a:off x="3759199" y="4967198"/>
                <a:ext cx="491066" cy="423333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Hex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9" y="4967198"/>
                <a:ext cx="491066" cy="423333"/>
              </a:xfrm>
              <a:prstGeom prst="hexagon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57310" y="2716828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13" name="Hexagon 12"/>
          <p:cNvSpPr/>
          <p:nvPr/>
        </p:nvSpPr>
        <p:spPr>
          <a:xfrm>
            <a:off x="8060266" y="70496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8060266" y="164877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/>
              <p:cNvSpPr/>
              <p:nvPr/>
            </p:nvSpPr>
            <p:spPr>
              <a:xfrm>
                <a:off x="8060266" y="4811879"/>
                <a:ext cx="491066" cy="423333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Hexag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266" y="4811879"/>
                <a:ext cx="491066" cy="423333"/>
              </a:xfrm>
              <a:prstGeom prst="hexagon">
                <a:avLst/>
              </a:prstGeom>
              <a:blipFill rotWithShape="0">
                <a:blip r:embed="rId3"/>
                <a:stretch>
                  <a:fillRect l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283510" y="2526386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9598" y="2716828"/>
            <a:ext cx="93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   .   .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8935" y="58247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263" y="5824730"/>
            <a:ext cx="179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hidden 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197" y="5824730"/>
            <a:ext cx="214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L-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th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hidden 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0656" y="1263762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1263762"/>
                <a:ext cx="4496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0656" y="2072105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2072105"/>
                <a:ext cx="44968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0656" y="4746772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4746772"/>
                <a:ext cx="4496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Hexagon 26"/>
          <p:cNvSpPr/>
          <p:nvPr/>
        </p:nvSpPr>
        <p:spPr>
          <a:xfrm>
            <a:off x="10185399" y="942311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Hexagon 27"/>
          <p:cNvSpPr/>
          <p:nvPr/>
        </p:nvSpPr>
        <p:spPr>
          <a:xfrm>
            <a:off x="10185399" y="1886121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Hexagon 28"/>
          <p:cNvSpPr/>
          <p:nvPr/>
        </p:nvSpPr>
        <p:spPr>
          <a:xfrm>
            <a:off x="10185399" y="4348968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51091" y="2667740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20240" y="5824730"/>
            <a:ext cx="15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output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886778" y="991893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778" y="991893"/>
                <a:ext cx="4496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886778" y="1887439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778" y="1887439"/>
                <a:ext cx="44968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886778" y="4348968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778" y="4348968"/>
                <a:ext cx="44968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" idx="3"/>
            <a:endCxn id="8" idx="3"/>
          </p:cNvCxnSpPr>
          <p:nvPr/>
        </p:nvCxnSpPr>
        <p:spPr>
          <a:xfrm flipV="1">
            <a:off x="1606884" y="916629"/>
            <a:ext cx="2152315" cy="5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7" idx="3"/>
          </p:cNvCxnSpPr>
          <p:nvPr/>
        </p:nvCxnSpPr>
        <p:spPr>
          <a:xfrm flipV="1">
            <a:off x="1606884" y="1860438"/>
            <a:ext cx="2152315" cy="5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11" idx="3"/>
          </p:cNvCxnSpPr>
          <p:nvPr/>
        </p:nvCxnSpPr>
        <p:spPr>
          <a:xfrm>
            <a:off x="1606884" y="4986360"/>
            <a:ext cx="2152315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" idx="3"/>
            <a:endCxn id="9" idx="3"/>
          </p:cNvCxnSpPr>
          <p:nvPr/>
        </p:nvCxnSpPr>
        <p:spPr>
          <a:xfrm>
            <a:off x="1606884" y="1456267"/>
            <a:ext cx="2152315" cy="4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3"/>
            <a:endCxn id="11" idx="3"/>
          </p:cNvCxnSpPr>
          <p:nvPr/>
        </p:nvCxnSpPr>
        <p:spPr>
          <a:xfrm>
            <a:off x="1606884" y="1456267"/>
            <a:ext cx="2152315" cy="372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9" idx="3"/>
          </p:cNvCxnSpPr>
          <p:nvPr/>
        </p:nvCxnSpPr>
        <p:spPr>
          <a:xfrm flipV="1">
            <a:off x="1606884" y="1860439"/>
            <a:ext cx="2152315" cy="312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8" idx="3"/>
          </p:cNvCxnSpPr>
          <p:nvPr/>
        </p:nvCxnSpPr>
        <p:spPr>
          <a:xfrm flipV="1">
            <a:off x="1606884" y="916629"/>
            <a:ext cx="2152315" cy="406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8" idx="3"/>
          </p:cNvCxnSpPr>
          <p:nvPr/>
        </p:nvCxnSpPr>
        <p:spPr>
          <a:xfrm flipV="1">
            <a:off x="1606884" y="916629"/>
            <a:ext cx="2152315" cy="1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3"/>
          </p:cNvCxnSpPr>
          <p:nvPr/>
        </p:nvCxnSpPr>
        <p:spPr>
          <a:xfrm>
            <a:off x="1698449" y="2419238"/>
            <a:ext cx="2060750" cy="27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13" idx="3"/>
          </p:cNvCxnSpPr>
          <p:nvPr/>
        </p:nvCxnSpPr>
        <p:spPr>
          <a:xfrm>
            <a:off x="4250265" y="916629"/>
            <a:ext cx="381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0"/>
            <a:endCxn id="14" idx="3"/>
          </p:cNvCxnSpPr>
          <p:nvPr/>
        </p:nvCxnSpPr>
        <p:spPr>
          <a:xfrm>
            <a:off x="4250265" y="916629"/>
            <a:ext cx="3810001" cy="94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0"/>
            <a:endCxn id="15" idx="3"/>
          </p:cNvCxnSpPr>
          <p:nvPr/>
        </p:nvCxnSpPr>
        <p:spPr>
          <a:xfrm>
            <a:off x="4250265" y="916629"/>
            <a:ext cx="3810001" cy="410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3" idx="3"/>
          </p:cNvCxnSpPr>
          <p:nvPr/>
        </p:nvCxnSpPr>
        <p:spPr>
          <a:xfrm flipV="1">
            <a:off x="4250265" y="916629"/>
            <a:ext cx="3810001" cy="94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4" idx="3"/>
          </p:cNvCxnSpPr>
          <p:nvPr/>
        </p:nvCxnSpPr>
        <p:spPr>
          <a:xfrm>
            <a:off x="4250265" y="1860439"/>
            <a:ext cx="381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0"/>
            <a:endCxn id="15" idx="3"/>
          </p:cNvCxnSpPr>
          <p:nvPr/>
        </p:nvCxnSpPr>
        <p:spPr>
          <a:xfrm>
            <a:off x="4250265" y="1860439"/>
            <a:ext cx="3810001" cy="31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0"/>
            <a:endCxn id="13" idx="3"/>
          </p:cNvCxnSpPr>
          <p:nvPr/>
        </p:nvCxnSpPr>
        <p:spPr>
          <a:xfrm flipV="1">
            <a:off x="4250265" y="916629"/>
            <a:ext cx="3810001" cy="42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  <a:endCxn id="14" idx="3"/>
          </p:cNvCxnSpPr>
          <p:nvPr/>
        </p:nvCxnSpPr>
        <p:spPr>
          <a:xfrm flipV="1">
            <a:off x="4250265" y="1860439"/>
            <a:ext cx="3810001" cy="331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5" idx="3"/>
          </p:cNvCxnSpPr>
          <p:nvPr/>
        </p:nvCxnSpPr>
        <p:spPr>
          <a:xfrm flipV="1">
            <a:off x="4250265" y="5023546"/>
            <a:ext cx="3810001" cy="15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0"/>
            <a:endCxn id="27" idx="3"/>
          </p:cNvCxnSpPr>
          <p:nvPr/>
        </p:nvCxnSpPr>
        <p:spPr>
          <a:xfrm>
            <a:off x="8551332" y="916629"/>
            <a:ext cx="1634067" cy="2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0"/>
            <a:endCxn id="28" idx="3"/>
          </p:cNvCxnSpPr>
          <p:nvPr/>
        </p:nvCxnSpPr>
        <p:spPr>
          <a:xfrm>
            <a:off x="8551332" y="916629"/>
            <a:ext cx="1634067" cy="118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0"/>
            <a:endCxn id="29" idx="3"/>
          </p:cNvCxnSpPr>
          <p:nvPr/>
        </p:nvCxnSpPr>
        <p:spPr>
          <a:xfrm>
            <a:off x="8551332" y="916629"/>
            <a:ext cx="1634067" cy="364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" idx="0"/>
            <a:endCxn id="27" idx="3"/>
          </p:cNvCxnSpPr>
          <p:nvPr/>
        </p:nvCxnSpPr>
        <p:spPr>
          <a:xfrm flipV="1">
            <a:off x="8551332" y="1153978"/>
            <a:ext cx="1634067" cy="7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0"/>
            <a:endCxn id="28" idx="3"/>
          </p:cNvCxnSpPr>
          <p:nvPr/>
        </p:nvCxnSpPr>
        <p:spPr>
          <a:xfrm>
            <a:off x="8551332" y="1860439"/>
            <a:ext cx="1634067" cy="2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9" idx="3"/>
          </p:cNvCxnSpPr>
          <p:nvPr/>
        </p:nvCxnSpPr>
        <p:spPr>
          <a:xfrm>
            <a:off x="8551332" y="1867386"/>
            <a:ext cx="1634067" cy="269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5" idx="0"/>
            <a:endCxn id="27" idx="3"/>
          </p:cNvCxnSpPr>
          <p:nvPr/>
        </p:nvCxnSpPr>
        <p:spPr>
          <a:xfrm flipV="1">
            <a:off x="8551332" y="1153978"/>
            <a:ext cx="1634067" cy="38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5" idx="0"/>
          </p:cNvCxnSpPr>
          <p:nvPr/>
        </p:nvCxnSpPr>
        <p:spPr>
          <a:xfrm flipV="1">
            <a:off x="8551332" y="2123470"/>
            <a:ext cx="1634067" cy="290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5" idx="0"/>
            <a:endCxn id="29" idx="3"/>
          </p:cNvCxnSpPr>
          <p:nvPr/>
        </p:nvCxnSpPr>
        <p:spPr>
          <a:xfrm flipV="1">
            <a:off x="8551332" y="4560635"/>
            <a:ext cx="1634067" cy="4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874" y="1263762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1874" y="2141376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1874" y="4793855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6957" y="2947661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8" name="Hexagon 7"/>
          <p:cNvSpPr/>
          <p:nvPr/>
        </p:nvSpPr>
        <p:spPr>
          <a:xfrm>
            <a:off x="3759199" y="70496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3759199" y="1648772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/>
              <p:cNvSpPr/>
              <p:nvPr/>
            </p:nvSpPr>
            <p:spPr>
              <a:xfrm>
                <a:off x="3759199" y="4967198"/>
                <a:ext cx="491066" cy="423333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Hex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9" y="4967198"/>
                <a:ext cx="491066" cy="423333"/>
              </a:xfrm>
              <a:prstGeom prst="hexagon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57310" y="2716828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8935" y="58247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263" y="5824730"/>
            <a:ext cx="179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hidden 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0656" y="1263762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1263762"/>
                <a:ext cx="4496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0656" y="2072105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2072105"/>
                <a:ext cx="44968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0656" y="4746772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6" y="4746772"/>
                <a:ext cx="4496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" idx="3"/>
            <a:endCxn id="8" idx="3"/>
          </p:cNvCxnSpPr>
          <p:nvPr/>
        </p:nvCxnSpPr>
        <p:spPr>
          <a:xfrm flipV="1">
            <a:off x="1606884" y="916629"/>
            <a:ext cx="2152315" cy="5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7" idx="3"/>
          </p:cNvCxnSpPr>
          <p:nvPr/>
        </p:nvCxnSpPr>
        <p:spPr>
          <a:xfrm flipV="1">
            <a:off x="1606884" y="1860438"/>
            <a:ext cx="2152315" cy="5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11" idx="3"/>
          </p:cNvCxnSpPr>
          <p:nvPr/>
        </p:nvCxnSpPr>
        <p:spPr>
          <a:xfrm>
            <a:off x="1606884" y="4986360"/>
            <a:ext cx="2152315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" idx="3"/>
            <a:endCxn id="9" idx="3"/>
          </p:cNvCxnSpPr>
          <p:nvPr/>
        </p:nvCxnSpPr>
        <p:spPr>
          <a:xfrm>
            <a:off x="1606884" y="1456267"/>
            <a:ext cx="2152315" cy="4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3"/>
            <a:endCxn id="11" idx="3"/>
          </p:cNvCxnSpPr>
          <p:nvPr/>
        </p:nvCxnSpPr>
        <p:spPr>
          <a:xfrm>
            <a:off x="1606884" y="1456267"/>
            <a:ext cx="2152315" cy="372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9" idx="3"/>
          </p:cNvCxnSpPr>
          <p:nvPr/>
        </p:nvCxnSpPr>
        <p:spPr>
          <a:xfrm flipV="1">
            <a:off x="1606884" y="1860439"/>
            <a:ext cx="2152315" cy="312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8" idx="3"/>
          </p:cNvCxnSpPr>
          <p:nvPr/>
        </p:nvCxnSpPr>
        <p:spPr>
          <a:xfrm flipV="1">
            <a:off x="1606884" y="916629"/>
            <a:ext cx="2152315" cy="406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8" idx="3"/>
          </p:cNvCxnSpPr>
          <p:nvPr/>
        </p:nvCxnSpPr>
        <p:spPr>
          <a:xfrm flipV="1">
            <a:off x="1606884" y="916629"/>
            <a:ext cx="2152315" cy="1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3"/>
          </p:cNvCxnSpPr>
          <p:nvPr/>
        </p:nvCxnSpPr>
        <p:spPr>
          <a:xfrm>
            <a:off x="1698449" y="2419238"/>
            <a:ext cx="2060750" cy="27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>
            <a:off x="6311015" y="1332054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Hexagon 57"/>
          <p:cNvSpPr/>
          <p:nvPr/>
        </p:nvSpPr>
        <p:spPr>
          <a:xfrm>
            <a:off x="6311015" y="2275864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Hexagon 59"/>
          <p:cNvSpPr/>
          <p:nvPr/>
        </p:nvSpPr>
        <p:spPr>
          <a:xfrm>
            <a:off x="6311015" y="4738711"/>
            <a:ext cx="491066" cy="4233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12394" y="1381636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94" y="1381636"/>
                <a:ext cx="4496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012394" y="2277182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94" y="2277182"/>
                <a:ext cx="44968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012394" y="4738711"/>
                <a:ext cx="44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94" y="4738711"/>
                <a:ext cx="44968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8" idx="0"/>
            <a:endCxn id="56" idx="3"/>
          </p:cNvCxnSpPr>
          <p:nvPr/>
        </p:nvCxnSpPr>
        <p:spPr>
          <a:xfrm>
            <a:off x="4250265" y="916629"/>
            <a:ext cx="2060750" cy="6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>
            <a:off x="4250265" y="916629"/>
            <a:ext cx="2060750" cy="16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  <a:endCxn id="60" idx="3"/>
          </p:cNvCxnSpPr>
          <p:nvPr/>
        </p:nvCxnSpPr>
        <p:spPr>
          <a:xfrm>
            <a:off x="4250265" y="916629"/>
            <a:ext cx="2060750" cy="40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56" idx="3"/>
          </p:cNvCxnSpPr>
          <p:nvPr/>
        </p:nvCxnSpPr>
        <p:spPr>
          <a:xfrm flipV="1">
            <a:off x="4250265" y="1543721"/>
            <a:ext cx="2060750" cy="3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  <a:endCxn id="60" idx="3"/>
          </p:cNvCxnSpPr>
          <p:nvPr/>
        </p:nvCxnSpPr>
        <p:spPr>
          <a:xfrm>
            <a:off x="4250265" y="1860439"/>
            <a:ext cx="2060750" cy="308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0"/>
            <a:endCxn id="56" idx="3"/>
          </p:cNvCxnSpPr>
          <p:nvPr/>
        </p:nvCxnSpPr>
        <p:spPr>
          <a:xfrm flipV="1">
            <a:off x="4250265" y="1543721"/>
            <a:ext cx="2060750" cy="363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58" idx="3"/>
          </p:cNvCxnSpPr>
          <p:nvPr/>
        </p:nvCxnSpPr>
        <p:spPr>
          <a:xfrm flipV="1">
            <a:off x="4250265" y="2487531"/>
            <a:ext cx="2060750" cy="269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60" idx="3"/>
          </p:cNvCxnSpPr>
          <p:nvPr/>
        </p:nvCxnSpPr>
        <p:spPr>
          <a:xfrm flipV="1">
            <a:off x="4250265" y="4950378"/>
            <a:ext cx="2060750" cy="22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72682" y="5824730"/>
            <a:ext cx="14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56911" y="973521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56911" y="2340536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1" y="2340536"/>
                <a:ext cx="385010" cy="385010"/>
              </a:xfrm>
              <a:prstGeom prst="rect">
                <a:avLst/>
              </a:prstGeom>
              <a:blipFill rotWithShape="0">
                <a:blip r:embed="rId2"/>
                <a:stretch>
                  <a:fillRect l="-25397" r="-793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7434" y="5663874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4" y="5663874"/>
                <a:ext cx="385010" cy="385010"/>
              </a:xfrm>
              <a:prstGeom prst="rect">
                <a:avLst/>
              </a:prstGeom>
              <a:blipFill rotWithShape="0">
                <a:blip r:embed="rId3"/>
                <a:stretch>
                  <a:fillRect l="-23810" t="-1587" r="-952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exagon 12"/>
              <p:cNvSpPr/>
              <p:nvPr/>
            </p:nvSpPr>
            <p:spPr>
              <a:xfrm>
                <a:off x="2466494" y="3492550"/>
                <a:ext cx="577071" cy="509941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Hexag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94" y="3492550"/>
                <a:ext cx="577071" cy="509941"/>
              </a:xfrm>
              <a:prstGeom prst="hexagon">
                <a:avLst/>
              </a:prstGeom>
              <a:blipFill rotWithShape="0">
                <a:blip r:embed="rId4"/>
                <a:stretch>
                  <a:fillRect l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1" idx="3"/>
            <a:endCxn id="13" idx="3"/>
          </p:cNvCxnSpPr>
          <p:nvPr/>
        </p:nvCxnSpPr>
        <p:spPr>
          <a:xfrm>
            <a:off x="1241921" y="2533041"/>
            <a:ext cx="1224573" cy="12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9928" y="3967708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19876" y="3052914"/>
                <a:ext cx="594393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6" y="3052914"/>
                <a:ext cx="594393" cy="450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0" idx="3"/>
            <a:endCxn id="13" idx="3"/>
          </p:cNvCxnSpPr>
          <p:nvPr/>
        </p:nvCxnSpPr>
        <p:spPr>
          <a:xfrm>
            <a:off x="1241921" y="1166026"/>
            <a:ext cx="1224573" cy="258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3"/>
          </p:cNvCxnSpPr>
          <p:nvPr/>
        </p:nvCxnSpPr>
        <p:spPr>
          <a:xfrm>
            <a:off x="1252444" y="3574008"/>
            <a:ext cx="1214050" cy="1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3"/>
          </p:cNvCxnSpPr>
          <p:nvPr/>
        </p:nvCxnSpPr>
        <p:spPr>
          <a:xfrm flipV="1">
            <a:off x="1252444" y="3747521"/>
            <a:ext cx="1214050" cy="21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0"/>
          </p:cNvCxnSpPr>
          <p:nvPr/>
        </p:nvCxnSpPr>
        <p:spPr>
          <a:xfrm>
            <a:off x="3043565" y="3747521"/>
            <a:ext cx="109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412534" y="3367061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34" y="3367061"/>
                <a:ext cx="3709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Hexagon 44"/>
              <p:cNvSpPr/>
              <p:nvPr/>
            </p:nvSpPr>
            <p:spPr>
              <a:xfrm>
                <a:off x="4152437" y="3481422"/>
                <a:ext cx="577071" cy="509941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Hexag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37" y="3481422"/>
                <a:ext cx="577071" cy="509941"/>
              </a:xfrm>
              <a:prstGeom prst="hexagon">
                <a:avLst/>
              </a:prstGeom>
              <a:blipFill rotWithShape="0">
                <a:blip r:embed="rId7"/>
                <a:stretch>
                  <a:fillRect l="-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832676" y="3359222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6" y="3359222"/>
                <a:ext cx="385010" cy="385010"/>
              </a:xfrm>
              <a:prstGeom prst="rect">
                <a:avLst/>
              </a:prstGeom>
              <a:blipFill rotWithShape="0">
                <a:blip r:embed="rId8"/>
                <a:stretch>
                  <a:fillRect l="-25397" r="-793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779080" y="973521"/>
            <a:ext cx="385010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7754845" y="2316301"/>
                <a:ext cx="409245" cy="4092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45" y="2316301"/>
                <a:ext cx="409245" cy="409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Hexagon 83"/>
              <p:cNvSpPr/>
              <p:nvPr/>
            </p:nvSpPr>
            <p:spPr>
              <a:xfrm>
                <a:off x="9388663" y="3492550"/>
                <a:ext cx="577071" cy="509941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Hexagon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663" y="3492550"/>
                <a:ext cx="577071" cy="509941"/>
              </a:xfrm>
              <a:prstGeom prst="hexagon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90" idx="3"/>
            <a:endCxn id="92" idx="3"/>
          </p:cNvCxnSpPr>
          <p:nvPr/>
        </p:nvCxnSpPr>
        <p:spPr>
          <a:xfrm>
            <a:off x="8164090" y="2533041"/>
            <a:ext cx="1224573" cy="12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82097" y="3967708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p:cxnSp>
        <p:nvCxnSpPr>
          <p:cNvPr id="87" name="Straight Arrow Connector 86"/>
          <p:cNvCxnSpPr>
            <a:stCxn id="89" idx="3"/>
            <a:endCxn id="92" idx="3"/>
          </p:cNvCxnSpPr>
          <p:nvPr/>
        </p:nvCxnSpPr>
        <p:spPr>
          <a:xfrm>
            <a:off x="8164090" y="1166026"/>
            <a:ext cx="1224573" cy="258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2" idx="3"/>
          </p:cNvCxnSpPr>
          <p:nvPr/>
        </p:nvCxnSpPr>
        <p:spPr>
          <a:xfrm>
            <a:off x="8174613" y="3574008"/>
            <a:ext cx="1214050" cy="1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1" idx="3"/>
            <a:endCxn id="92" idx="3"/>
          </p:cNvCxnSpPr>
          <p:nvPr/>
        </p:nvCxnSpPr>
        <p:spPr>
          <a:xfrm flipV="1">
            <a:off x="8174613" y="3747521"/>
            <a:ext cx="1214050" cy="21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2" idx="0"/>
          </p:cNvCxnSpPr>
          <p:nvPr/>
        </p:nvCxnSpPr>
        <p:spPr>
          <a:xfrm>
            <a:off x="9965734" y="3747521"/>
            <a:ext cx="109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0334703" y="3367061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703" y="3367061"/>
                <a:ext cx="37093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Hexagon 91"/>
              <p:cNvSpPr/>
              <p:nvPr/>
            </p:nvSpPr>
            <p:spPr>
              <a:xfrm>
                <a:off x="11074606" y="3481422"/>
                <a:ext cx="577071" cy="509941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Hexagon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606" y="3481422"/>
                <a:ext cx="577071" cy="509941"/>
              </a:xfrm>
              <a:prstGeom prst="hexagon">
                <a:avLst/>
              </a:prstGeom>
              <a:blipFill rotWithShape="0">
                <a:blip r:embed="rId12"/>
                <a:stretch>
                  <a:fillRect l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endCxn id="82" idx="1"/>
          </p:cNvCxnSpPr>
          <p:nvPr/>
        </p:nvCxnSpPr>
        <p:spPr>
          <a:xfrm flipV="1">
            <a:off x="6625389" y="2520924"/>
            <a:ext cx="1129456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01154" y="3574008"/>
            <a:ext cx="1153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35912" y="5894873"/>
            <a:ext cx="1153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6214802" y="2340536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02" y="2340536"/>
                <a:ext cx="385010" cy="385010"/>
              </a:xfrm>
              <a:prstGeom prst="rect">
                <a:avLst/>
              </a:prstGeom>
              <a:blipFill rotWithShape="0">
                <a:blip r:embed="rId13"/>
                <a:stretch>
                  <a:fillRect l="-23438" r="-781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6214802" y="3381503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02" y="3381503"/>
                <a:ext cx="385010" cy="385010"/>
              </a:xfrm>
              <a:prstGeom prst="rect">
                <a:avLst/>
              </a:prstGeom>
              <a:blipFill rotWithShape="0">
                <a:blip r:embed="rId14"/>
                <a:stretch>
                  <a:fillRect l="-23438" r="-781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6245641" y="5702368"/>
                <a:ext cx="385010" cy="385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41" y="5702368"/>
                <a:ext cx="385010" cy="385010"/>
              </a:xfrm>
              <a:prstGeom prst="rect">
                <a:avLst/>
              </a:prstGeom>
              <a:blipFill rotWithShape="0">
                <a:blip r:embed="rId15"/>
                <a:stretch>
                  <a:fillRect l="-25397" t="-1563" r="-7937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6290724" y="3991363"/>
            <a:ext cx="29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7758875" y="3381572"/>
                <a:ext cx="409245" cy="4092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75" y="3381572"/>
                <a:ext cx="409245" cy="4092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7779080" y="5706702"/>
                <a:ext cx="409245" cy="4092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080" y="5706702"/>
                <a:ext cx="409245" cy="409245"/>
              </a:xfrm>
              <a:prstGeom prst="rect">
                <a:avLst/>
              </a:prstGeom>
              <a:blipFill rotWithShape="0">
                <a:blip r:embed="rId17"/>
                <a:stretch>
                  <a:fillRect b="-4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61" y="189748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86250" y="1839583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6" idx="3"/>
          </p:cNvCxnSpPr>
          <p:nvPr/>
        </p:nvCxnSpPr>
        <p:spPr>
          <a:xfrm flipV="1">
            <a:off x="2193750" y="2159820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3"/>
          </p:cNvCxnSpPr>
          <p:nvPr/>
        </p:nvCxnSpPr>
        <p:spPr>
          <a:xfrm flipV="1">
            <a:off x="2193750" y="2159820"/>
            <a:ext cx="2092500" cy="22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2162178"/>
            <a:ext cx="788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18409" y="199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0786" y="4821529"/>
            <a:ext cx="90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>
            <a:stCxn id="51" idx="3"/>
            <a:endCxn id="6" idx="3"/>
          </p:cNvCxnSpPr>
          <p:nvPr/>
        </p:nvCxnSpPr>
        <p:spPr>
          <a:xfrm>
            <a:off x="2189410" y="935498"/>
            <a:ext cx="2096840" cy="122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79783" y="659681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660021" y="67080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17482" y="1839583"/>
                <a:ext cx="1721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482" y="1839583"/>
                <a:ext cx="172187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660020" y="4193994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284</Words>
  <Application>Microsoft Macintosh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Sheng,Hudanyun</dc:creator>
  <cp:lastModifiedBy>Sheng,Hudanyun</cp:lastModifiedBy>
  <cp:revision>15</cp:revision>
  <dcterms:created xsi:type="dcterms:W3CDTF">2017-12-01T14:42:43Z</dcterms:created>
  <dcterms:modified xsi:type="dcterms:W3CDTF">2017-12-05T01:12:31Z</dcterms:modified>
</cp:coreProperties>
</file>