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sldIdLst>
    <p:sldId id="256" r:id="rId5"/>
    <p:sldId id="271" r:id="rId6"/>
    <p:sldId id="258" r:id="rId7"/>
    <p:sldId id="260" r:id="rId8"/>
    <p:sldId id="261" r:id="rId9"/>
    <p:sldId id="266" r:id="rId10"/>
    <p:sldId id="259" r:id="rId11"/>
    <p:sldId id="264" r:id="rId12"/>
    <p:sldId id="267" r:id="rId13"/>
    <p:sldId id="265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63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invitado" initials="Ui" lastIdx="8" clrIdx="0">
    <p:extLst>
      <p:ext uri="{19B8F6BF-5375-455C-9EA6-DF929625EA0E}">
        <p15:presenceInfo xmlns:p15="http://schemas.microsoft.com/office/powerpoint/2012/main" userId="S::urn:spo:anon#33ce85c94cc52cf8260244cd7017db85678deca01bb748415d1581d59c4bf49b::" providerId="AD"/>
      </p:ext>
    </p:extLst>
  </p:cmAuthor>
  <p:cmAuthor id="2" name="DAVID SANTIAGO  BELTRAN ROMERO" initials="DR" lastIdx="2" clrIdx="1">
    <p:extLst>
      <p:ext uri="{19B8F6BF-5375-455C-9EA6-DF929625EA0E}">
        <p15:presenceInfo xmlns:p15="http://schemas.microsoft.com/office/powerpoint/2012/main" userId="S::davidsbeltran@ucundinamarca.edu.co::456fe82e-22e6-476b-98e1-061856b4a4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39"/>
    <a:srgbClr val="00461C"/>
    <a:srgbClr val="C0A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B3D57-BA28-4492-859D-478B6EB8FED7}" v="1745" dt="2023-11-14T13:55:53.875"/>
    <p1510:client id="{9C35DECD-9EE1-848B-FA85-180DE24F7683}" v="682" dt="2023-11-14T04:27:3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STEPHANNY  HERNANDEZ QUIROGA" userId="S::kstephannyhernandez@ucundinamarca.edu.co::446d6a68-a2e9-483b-acdc-6091b4f6f5f2" providerId="AD" clId="Web-{9C35DECD-9EE1-848B-FA85-180DE24F7683}"/>
    <pc:docChg chg="addSld delSld modSld sldOrd">
      <pc:chgData name="KAROL STEPHANNY  HERNANDEZ QUIROGA" userId="S::kstephannyhernandez@ucundinamarca.edu.co::446d6a68-a2e9-483b-acdc-6091b4f6f5f2" providerId="AD" clId="Web-{9C35DECD-9EE1-848B-FA85-180DE24F7683}" dt="2023-11-14T04:55:40.121" v="772"/>
      <pc:docMkLst>
        <pc:docMk/>
      </pc:docMkLst>
      <pc:sldChg chg="modSp">
        <pc:chgData name="KAROL STEPHANNY  HERNANDEZ QUIROGA" userId="S::kstephannyhernandez@ucundinamarca.edu.co::446d6a68-a2e9-483b-acdc-6091b4f6f5f2" providerId="AD" clId="Web-{9C35DECD-9EE1-848B-FA85-180DE24F7683}" dt="2023-11-14T02:08:17.315" v="114" actId="1076"/>
        <pc:sldMkLst>
          <pc:docMk/>
          <pc:sldMk cId="2788514610" sldId="256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2:06:52.575" v="101" actId="20577"/>
          <ac:spMkLst>
            <pc:docMk/>
            <pc:sldMk cId="2788514610" sldId="256"/>
            <ac:spMk id="2" creationId="{0402BC07-B24C-4347-951E-B91591DB1104}"/>
          </ac:spMkLst>
        </pc:spChg>
        <pc:spChg chg="mod">
          <ac:chgData name="KAROL STEPHANNY  HERNANDEZ QUIROGA" userId="S::kstephannyhernandez@ucundinamarca.edu.co::446d6a68-a2e9-483b-acdc-6091b4f6f5f2" providerId="AD" clId="Web-{9C35DECD-9EE1-848B-FA85-180DE24F7683}" dt="2023-11-14T02:08:17.315" v="114" actId="1076"/>
          <ac:spMkLst>
            <pc:docMk/>
            <pc:sldMk cId="2788514610" sldId="256"/>
            <ac:spMk id="3" creationId="{CD27140F-9037-4407-8C73-87EAD0322A28}"/>
          </ac:spMkLst>
        </pc:spChg>
      </pc:sldChg>
      <pc:sldChg chg="add del">
        <pc:chgData name="KAROL STEPHANNY  HERNANDEZ QUIROGA" userId="S::kstephannyhernandez@ucundinamarca.edu.co::446d6a68-a2e9-483b-acdc-6091b4f6f5f2" providerId="AD" clId="Web-{9C35DECD-9EE1-848B-FA85-180DE24F7683}" dt="2023-11-14T02:31:56.875" v="308"/>
        <pc:sldMkLst>
          <pc:docMk/>
          <pc:sldMk cId="1460450064" sldId="257"/>
        </pc:sldMkLst>
      </pc:sldChg>
      <pc:sldChg chg="modSp mod modClrScheme chgLayout modNotes">
        <pc:chgData name="KAROL STEPHANNY  HERNANDEZ QUIROGA" userId="S::kstephannyhernandez@ucundinamarca.edu.co::446d6a68-a2e9-483b-acdc-6091b4f6f5f2" providerId="AD" clId="Web-{9C35DECD-9EE1-848B-FA85-180DE24F7683}" dt="2023-11-14T04:21:42.860" v="611"/>
        <pc:sldMkLst>
          <pc:docMk/>
          <pc:sldMk cId="553874897" sldId="258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2:11:04.935" v="118"/>
          <ac:spMkLst>
            <pc:docMk/>
            <pc:sldMk cId="553874897" sldId="258"/>
            <ac:spMk id="2" creationId="{33E28547-6C4A-410A-A547-4E70FCEEB97C}"/>
          </ac:spMkLst>
        </pc:spChg>
        <pc:spChg chg="mod">
          <ac:chgData name="KAROL STEPHANNY  HERNANDEZ QUIROGA" userId="S::kstephannyhernandez@ucundinamarca.edu.co::446d6a68-a2e9-483b-acdc-6091b4f6f5f2" providerId="AD" clId="Web-{9C35DECD-9EE1-848B-FA85-180DE24F7683}" dt="2023-11-14T02:11:16.858" v="121" actId="20577"/>
          <ac:spMkLst>
            <pc:docMk/>
            <pc:sldMk cId="553874897" sldId="258"/>
            <ac:spMk id="3" creationId="{DE4AA875-F2A7-414B-88D8-1CCC8F03D531}"/>
          </ac:spMkLst>
        </pc:spChg>
      </pc:sldChg>
      <pc:sldChg chg="modSp ord modNotes">
        <pc:chgData name="KAROL STEPHANNY  HERNANDEZ QUIROGA" userId="S::kstephannyhernandez@ucundinamarca.edu.co::446d6a68-a2e9-483b-acdc-6091b4f6f5f2" providerId="AD" clId="Web-{9C35DECD-9EE1-848B-FA85-180DE24F7683}" dt="2023-11-14T04:42:44.456" v="671"/>
        <pc:sldMkLst>
          <pc:docMk/>
          <pc:sldMk cId="1156690916" sldId="259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2:32:17.470" v="312" actId="20577"/>
          <ac:spMkLst>
            <pc:docMk/>
            <pc:sldMk cId="1156690916" sldId="259"/>
            <ac:spMk id="3" creationId="{D685DCD4-9EA5-4977-9EBC-0BF0004A81DA}"/>
          </ac:spMkLst>
        </pc:spChg>
      </pc:sldChg>
      <pc:sldChg chg="modSp modNotes">
        <pc:chgData name="KAROL STEPHANNY  HERNANDEZ QUIROGA" userId="S::kstephannyhernandez@ucundinamarca.edu.co::446d6a68-a2e9-483b-acdc-6091b4f6f5f2" providerId="AD" clId="Web-{9C35DECD-9EE1-848B-FA85-180DE24F7683}" dt="2023-11-14T04:27:10.049" v="655"/>
        <pc:sldMkLst>
          <pc:docMk/>
          <pc:sldMk cId="3969676039" sldId="260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2:25:50.289" v="206" actId="20577"/>
          <ac:spMkLst>
            <pc:docMk/>
            <pc:sldMk cId="3969676039" sldId="260"/>
            <ac:spMk id="2" creationId="{63A0F1D8-9807-4FD4-A86E-FE524496B56F}"/>
          </ac:spMkLst>
        </pc:spChg>
        <pc:spChg chg="mod">
          <ac:chgData name="KAROL STEPHANNY  HERNANDEZ QUIROGA" userId="S::kstephannyhernandez@ucundinamarca.edu.co::446d6a68-a2e9-483b-acdc-6091b4f6f5f2" providerId="AD" clId="Web-{9C35DECD-9EE1-848B-FA85-180DE24F7683}" dt="2023-11-14T03:10:52.478" v="587" actId="1076"/>
          <ac:spMkLst>
            <pc:docMk/>
            <pc:sldMk cId="3969676039" sldId="260"/>
            <ac:spMk id="3" creationId="{72C5B0B2-D4E6-4AF2-B452-86A01BB28220}"/>
          </ac:spMkLst>
        </pc:spChg>
      </pc:sldChg>
      <pc:sldChg chg="addSp modSp">
        <pc:chgData name="KAROL STEPHANNY  HERNANDEZ QUIROGA" userId="S::kstephannyhernandez@ucundinamarca.edu.co::446d6a68-a2e9-483b-acdc-6091b4f6f5f2" providerId="AD" clId="Web-{9C35DECD-9EE1-848B-FA85-180DE24F7683}" dt="2023-11-14T04:27:30.644" v="658" actId="20577"/>
        <pc:sldMkLst>
          <pc:docMk/>
          <pc:sldMk cId="1998749298" sldId="261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2:37:40.022" v="426" actId="20577"/>
          <ac:spMkLst>
            <pc:docMk/>
            <pc:sldMk cId="1998749298" sldId="261"/>
            <ac:spMk id="2" creationId="{6D2EC2E4-02B3-46CB-A6FE-CCE551EDFC56}"/>
          </ac:spMkLst>
        </pc:spChg>
        <pc:spChg chg="mod">
          <ac:chgData name="KAROL STEPHANNY  HERNANDEZ QUIROGA" userId="S::kstephannyhernandez@ucundinamarca.edu.co::446d6a68-a2e9-483b-acdc-6091b4f6f5f2" providerId="AD" clId="Web-{9C35DECD-9EE1-848B-FA85-180DE24F7683}" dt="2023-11-14T02:32:47.987" v="319" actId="20577"/>
          <ac:spMkLst>
            <pc:docMk/>
            <pc:sldMk cId="1998749298" sldId="261"/>
            <ac:spMk id="3" creationId="{39AE56A6-4FF6-43EF-B9C7-0EE7765D9978}"/>
          </ac:spMkLst>
        </pc:spChg>
        <pc:spChg chg="mod">
          <ac:chgData name="KAROL STEPHANNY  HERNANDEZ QUIROGA" userId="S::kstephannyhernandez@ucundinamarca.edu.co::446d6a68-a2e9-483b-acdc-6091b4f6f5f2" providerId="AD" clId="Web-{9C35DECD-9EE1-848B-FA85-180DE24F7683}" dt="2023-11-14T04:27:30.644" v="658" actId="20577"/>
          <ac:spMkLst>
            <pc:docMk/>
            <pc:sldMk cId="1998749298" sldId="261"/>
            <ac:spMk id="6" creationId="{8394ECAA-BB1A-FC92-A5D6-03C752A26E88}"/>
          </ac:spMkLst>
        </pc:spChg>
        <pc:graphicFrameChg chg="add mod modGraphic">
          <ac:chgData name="KAROL STEPHANNY  HERNANDEZ QUIROGA" userId="S::kstephannyhernandez@ucundinamarca.edu.co::446d6a68-a2e9-483b-acdc-6091b4f6f5f2" providerId="AD" clId="Web-{9C35DECD-9EE1-848B-FA85-180DE24F7683}" dt="2023-11-14T03:11:14.261" v="589"/>
          <ac:graphicFrameMkLst>
            <pc:docMk/>
            <pc:sldMk cId="1998749298" sldId="261"/>
            <ac:graphicFrameMk id="4" creationId="{0308B610-22AE-6D27-D279-23796AF11135}"/>
          </ac:graphicFrameMkLst>
        </pc:graphicFrameChg>
      </pc:sldChg>
      <pc:sldChg chg="addSp delSp modSp new ord">
        <pc:chgData name="KAROL STEPHANNY  HERNANDEZ QUIROGA" userId="S::kstephannyhernandez@ucundinamarca.edu.co::446d6a68-a2e9-483b-acdc-6091b4f6f5f2" providerId="AD" clId="Web-{9C35DECD-9EE1-848B-FA85-180DE24F7683}" dt="2023-11-14T02:54:50.979" v="458" actId="20577"/>
        <pc:sldMkLst>
          <pc:docMk/>
          <pc:sldMk cId="1541475222" sldId="263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2:54:50.979" v="458" actId="20577"/>
          <ac:spMkLst>
            <pc:docMk/>
            <pc:sldMk cId="1541475222" sldId="263"/>
            <ac:spMk id="2" creationId="{424A92E6-42EC-B7EA-5E1F-C28B85C0AA36}"/>
          </ac:spMkLst>
        </pc:spChg>
        <pc:spChg chg="del mod">
          <ac:chgData name="KAROL STEPHANNY  HERNANDEZ QUIROGA" userId="S::kstephannyhernandez@ucundinamarca.edu.co::446d6a68-a2e9-483b-acdc-6091b4f6f5f2" providerId="AD" clId="Web-{9C35DECD-9EE1-848B-FA85-180DE24F7683}" dt="2023-11-14T02:54:30.040" v="453"/>
          <ac:spMkLst>
            <pc:docMk/>
            <pc:sldMk cId="1541475222" sldId="263"/>
            <ac:spMk id="3" creationId="{4C4DD052-B56C-D74D-3DCA-5291BFFFDE6C}"/>
          </ac:spMkLst>
        </pc:spChg>
        <pc:picChg chg="add mod ord">
          <ac:chgData name="KAROL STEPHANNY  HERNANDEZ QUIROGA" userId="S::kstephannyhernandez@ucundinamarca.edu.co::446d6a68-a2e9-483b-acdc-6091b4f6f5f2" providerId="AD" clId="Web-{9C35DECD-9EE1-848B-FA85-180DE24F7683}" dt="2023-11-14T02:54:43.150" v="457" actId="14100"/>
          <ac:picMkLst>
            <pc:docMk/>
            <pc:sldMk cId="1541475222" sldId="263"/>
            <ac:picMk id="4" creationId="{26F57EBB-6C67-1E13-1D48-335604792B0C}"/>
          </ac:picMkLst>
        </pc:picChg>
      </pc:sldChg>
      <pc:sldChg chg="modSp new modNotes">
        <pc:chgData name="KAROL STEPHANNY  HERNANDEZ QUIROGA" userId="S::kstephannyhernandez@ucundinamarca.edu.co::446d6a68-a2e9-483b-acdc-6091b4f6f5f2" providerId="AD" clId="Web-{9C35DECD-9EE1-848B-FA85-180DE24F7683}" dt="2023-11-14T04:55:40.121" v="772"/>
        <pc:sldMkLst>
          <pc:docMk/>
          <pc:sldMk cId="2600414462" sldId="264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3:00:41.079" v="545" actId="1076"/>
          <ac:spMkLst>
            <pc:docMk/>
            <pc:sldMk cId="2600414462" sldId="264"/>
            <ac:spMk id="2" creationId="{5929D665-C4E6-E480-EF3B-CC35ACF1DEC7}"/>
          </ac:spMkLst>
        </pc:spChg>
        <pc:spChg chg="mod">
          <ac:chgData name="KAROL STEPHANNY  HERNANDEZ QUIROGA" userId="S::kstephannyhernandez@ucundinamarca.edu.co::446d6a68-a2e9-483b-acdc-6091b4f6f5f2" providerId="AD" clId="Web-{9C35DECD-9EE1-848B-FA85-180DE24F7683}" dt="2023-11-14T03:09:51.865" v="578" actId="20577"/>
          <ac:spMkLst>
            <pc:docMk/>
            <pc:sldMk cId="2600414462" sldId="264"/>
            <ac:spMk id="3" creationId="{6C0EA105-717E-A1D6-BF3F-09EF933A7603}"/>
          </ac:spMkLst>
        </pc:spChg>
      </pc:sldChg>
      <pc:sldChg chg="modSp new">
        <pc:chgData name="KAROL STEPHANNY  HERNANDEZ QUIROGA" userId="S::kstephannyhernandez@ucundinamarca.edu.co::446d6a68-a2e9-483b-acdc-6091b4f6f5f2" providerId="AD" clId="Web-{9C35DECD-9EE1-848B-FA85-180DE24F7683}" dt="2023-11-14T03:14:12.757" v="608" actId="20577"/>
        <pc:sldMkLst>
          <pc:docMk/>
          <pc:sldMk cId="10579589" sldId="265"/>
        </pc:sldMkLst>
        <pc:spChg chg="mod">
          <ac:chgData name="KAROL STEPHANNY  HERNANDEZ QUIROGA" userId="S::kstephannyhernandez@ucundinamarca.edu.co::446d6a68-a2e9-483b-acdc-6091b4f6f5f2" providerId="AD" clId="Web-{9C35DECD-9EE1-848B-FA85-180DE24F7683}" dt="2023-11-14T03:09:39.458" v="577" actId="20577"/>
          <ac:spMkLst>
            <pc:docMk/>
            <pc:sldMk cId="10579589" sldId="265"/>
            <ac:spMk id="2" creationId="{E40B75CF-E64B-CE06-CB15-E9A0815B6BC4}"/>
          </ac:spMkLst>
        </pc:spChg>
        <pc:spChg chg="mod">
          <ac:chgData name="KAROL STEPHANNY  HERNANDEZ QUIROGA" userId="S::kstephannyhernandez@ucundinamarca.edu.co::446d6a68-a2e9-483b-acdc-6091b4f6f5f2" providerId="AD" clId="Web-{9C35DECD-9EE1-848B-FA85-180DE24F7683}" dt="2023-11-14T03:14:12.757" v="608" actId="20577"/>
          <ac:spMkLst>
            <pc:docMk/>
            <pc:sldMk cId="10579589" sldId="265"/>
            <ac:spMk id="3" creationId="{BBF4F85B-EE9B-2455-AC33-CB2102108E5D}"/>
          </ac:spMkLst>
        </pc:spChg>
      </pc:sldChg>
      <pc:sldChg chg="new del">
        <pc:chgData name="KAROL STEPHANNY  HERNANDEZ QUIROGA" userId="S::kstephannyhernandez@ucundinamarca.edu.co::446d6a68-a2e9-483b-acdc-6091b4f6f5f2" providerId="AD" clId="Web-{9C35DECD-9EE1-848B-FA85-180DE24F7683}" dt="2023-11-14T03:17:46.020" v="610"/>
        <pc:sldMkLst>
          <pc:docMk/>
          <pc:sldMk cId="3414931987" sldId="266"/>
        </pc:sldMkLst>
      </pc:sldChg>
    </pc:docChg>
  </pc:docChgLst>
  <pc:docChgLst>
    <pc:chgData name="JESÚS MANUEL PEDRAZA RAMÍREZ" userId="aa68c41e-23ca-4dda-bb22-757c2a6e76ca" providerId="ADAL" clId="{201B3D57-BA28-4492-859D-478B6EB8FED7}"/>
    <pc:docChg chg="undo redo custSel addSld delSld modSld sldOrd modMainMaster">
      <pc:chgData name="JESÚS MANUEL PEDRAZA RAMÍREZ" userId="aa68c41e-23ca-4dda-bb22-757c2a6e76ca" providerId="ADAL" clId="{201B3D57-BA28-4492-859D-478B6EB8FED7}" dt="2023-11-14T13:55:53.875" v="2708"/>
      <pc:docMkLst>
        <pc:docMk/>
      </pc:docMkLst>
      <pc:sldChg chg="modSp mod modTransition modNotesTx">
        <pc:chgData name="JESÚS MANUEL PEDRAZA RAMÍREZ" userId="aa68c41e-23ca-4dda-bb22-757c2a6e76ca" providerId="ADAL" clId="{201B3D57-BA28-4492-859D-478B6EB8FED7}" dt="2023-11-14T05:25:37.219" v="1730" actId="27636"/>
        <pc:sldMkLst>
          <pc:docMk/>
          <pc:sldMk cId="2788514610" sldId="256"/>
        </pc:sldMkLst>
        <pc:spChg chg="mod">
          <ac:chgData name="JESÚS MANUEL PEDRAZA RAMÍREZ" userId="aa68c41e-23ca-4dda-bb22-757c2a6e76ca" providerId="ADAL" clId="{201B3D57-BA28-4492-859D-478B6EB8FED7}" dt="2023-11-14T05:25:37.219" v="1730" actId="27636"/>
          <ac:spMkLst>
            <pc:docMk/>
            <pc:sldMk cId="2788514610" sldId="256"/>
            <ac:spMk id="2" creationId="{0402BC07-B24C-4347-951E-B91591DB1104}"/>
          </ac:spMkLst>
        </pc:spChg>
        <pc:spChg chg="mod">
          <ac:chgData name="JESÚS MANUEL PEDRAZA RAMÍREZ" userId="aa68c41e-23ca-4dda-bb22-757c2a6e76ca" providerId="ADAL" clId="{201B3D57-BA28-4492-859D-478B6EB8FED7}" dt="2023-11-14T03:26:43.911" v="19" actId="14100"/>
          <ac:spMkLst>
            <pc:docMk/>
            <pc:sldMk cId="2788514610" sldId="256"/>
            <ac:spMk id="3" creationId="{CD27140F-9037-4407-8C73-87EAD0322A28}"/>
          </ac:spMkLst>
        </pc:spChg>
      </pc:sldChg>
      <pc:sldChg chg="modSp mod modTransition modNotesTx">
        <pc:chgData name="JESÚS MANUEL PEDRAZA RAMÍREZ" userId="aa68c41e-23ca-4dda-bb22-757c2a6e76ca" providerId="ADAL" clId="{201B3D57-BA28-4492-859D-478B6EB8FED7}" dt="2023-11-14T04:55:58.436" v="1525" actId="403"/>
        <pc:sldMkLst>
          <pc:docMk/>
          <pc:sldMk cId="553874897" sldId="258"/>
        </pc:sldMkLst>
        <pc:spChg chg="mod">
          <ac:chgData name="JESÚS MANUEL PEDRAZA RAMÍREZ" userId="aa68c41e-23ca-4dda-bb22-757c2a6e76ca" providerId="ADAL" clId="{201B3D57-BA28-4492-859D-478B6EB8FED7}" dt="2023-11-14T04:55:58.436" v="1525" actId="403"/>
          <ac:spMkLst>
            <pc:docMk/>
            <pc:sldMk cId="553874897" sldId="258"/>
            <ac:spMk id="3" creationId="{DE4AA875-F2A7-414B-88D8-1CCC8F03D531}"/>
          </ac:spMkLst>
        </pc:spChg>
      </pc:sldChg>
      <pc:sldChg chg="modSp mod ord modTransition modNotesTx">
        <pc:chgData name="JESÚS MANUEL PEDRAZA RAMÍREZ" userId="aa68c41e-23ca-4dda-bb22-757c2a6e76ca" providerId="ADAL" clId="{201B3D57-BA28-4492-859D-478B6EB8FED7}" dt="2023-11-14T05:07:05.004" v="1542" actId="403"/>
        <pc:sldMkLst>
          <pc:docMk/>
          <pc:sldMk cId="1156690916" sldId="259"/>
        </pc:sldMkLst>
        <pc:spChg chg="mod">
          <ac:chgData name="JESÚS MANUEL PEDRAZA RAMÍREZ" userId="aa68c41e-23ca-4dda-bb22-757c2a6e76ca" providerId="ADAL" clId="{201B3D57-BA28-4492-859D-478B6EB8FED7}" dt="2023-11-14T05:07:05.004" v="1542" actId="403"/>
          <ac:spMkLst>
            <pc:docMk/>
            <pc:sldMk cId="1156690916" sldId="259"/>
            <ac:spMk id="3" creationId="{D685DCD4-9EA5-4977-9EBC-0BF0004A81DA}"/>
          </ac:spMkLst>
        </pc:spChg>
      </pc:sldChg>
      <pc:sldChg chg="modSp mod modTransition modNotesTx">
        <pc:chgData name="JESÚS MANUEL PEDRAZA RAMÍREZ" userId="aa68c41e-23ca-4dda-bb22-757c2a6e76ca" providerId="ADAL" clId="{201B3D57-BA28-4492-859D-478B6EB8FED7}" dt="2023-11-14T04:56:14.002" v="1527" actId="403"/>
        <pc:sldMkLst>
          <pc:docMk/>
          <pc:sldMk cId="3969676039" sldId="260"/>
        </pc:sldMkLst>
        <pc:spChg chg="mod">
          <ac:chgData name="JESÚS MANUEL PEDRAZA RAMÍREZ" userId="aa68c41e-23ca-4dda-bb22-757c2a6e76ca" providerId="ADAL" clId="{201B3D57-BA28-4492-859D-478B6EB8FED7}" dt="2023-11-14T04:53:18.929" v="1506" actId="120"/>
          <ac:spMkLst>
            <pc:docMk/>
            <pc:sldMk cId="3969676039" sldId="260"/>
            <ac:spMk id="2" creationId="{63A0F1D8-9807-4FD4-A86E-FE524496B56F}"/>
          </ac:spMkLst>
        </pc:spChg>
        <pc:spChg chg="mod">
          <ac:chgData name="JESÚS MANUEL PEDRAZA RAMÍREZ" userId="aa68c41e-23ca-4dda-bb22-757c2a6e76ca" providerId="ADAL" clId="{201B3D57-BA28-4492-859D-478B6EB8FED7}" dt="2023-11-14T04:56:14.002" v="1527" actId="403"/>
          <ac:spMkLst>
            <pc:docMk/>
            <pc:sldMk cId="3969676039" sldId="260"/>
            <ac:spMk id="3" creationId="{72C5B0B2-D4E6-4AF2-B452-86A01BB28220}"/>
          </ac:spMkLst>
        </pc:spChg>
      </pc:sldChg>
      <pc:sldChg chg="addSp delSp modSp mod ord modTransition modNotesTx">
        <pc:chgData name="JESÚS MANUEL PEDRAZA RAMÍREZ" userId="aa68c41e-23ca-4dda-bb22-757c2a6e76ca" providerId="ADAL" clId="{201B3D57-BA28-4492-859D-478B6EB8FED7}" dt="2023-11-14T05:06:16.562" v="1533" actId="14100"/>
        <pc:sldMkLst>
          <pc:docMk/>
          <pc:sldMk cId="1998749298" sldId="261"/>
        </pc:sldMkLst>
        <pc:spChg chg="mod">
          <ac:chgData name="JESÚS MANUEL PEDRAZA RAMÍREZ" userId="aa68c41e-23ca-4dda-bb22-757c2a6e76ca" providerId="ADAL" clId="{201B3D57-BA28-4492-859D-478B6EB8FED7}" dt="2023-11-14T04:53:22.722" v="1507" actId="120"/>
          <ac:spMkLst>
            <pc:docMk/>
            <pc:sldMk cId="1998749298" sldId="261"/>
            <ac:spMk id="2" creationId="{6D2EC2E4-02B3-46CB-A6FE-CCE551EDFC56}"/>
          </ac:spMkLst>
        </pc:spChg>
        <pc:spChg chg="add del mod">
          <ac:chgData name="JESÚS MANUEL PEDRAZA RAMÍREZ" userId="aa68c41e-23ca-4dda-bb22-757c2a6e76ca" providerId="ADAL" clId="{201B3D57-BA28-4492-859D-478B6EB8FED7}" dt="2023-11-14T03:30:08.489" v="50" actId="478"/>
          <ac:spMkLst>
            <pc:docMk/>
            <pc:sldMk cId="1998749298" sldId="261"/>
            <ac:spMk id="5" creationId="{74506F15-8B0E-BB82-0EF5-E262273A3FF4}"/>
          </ac:spMkLst>
        </pc:spChg>
        <pc:spChg chg="add mod">
          <ac:chgData name="JESÚS MANUEL PEDRAZA RAMÍREZ" userId="aa68c41e-23ca-4dda-bb22-757c2a6e76ca" providerId="ADAL" clId="{201B3D57-BA28-4492-859D-478B6EB8FED7}" dt="2023-11-14T05:06:16.562" v="1533" actId="14100"/>
          <ac:spMkLst>
            <pc:docMk/>
            <pc:sldMk cId="1998749298" sldId="261"/>
            <ac:spMk id="6" creationId="{8394ECAA-BB1A-FC92-A5D6-03C752A26E88}"/>
          </ac:spMkLst>
        </pc:spChg>
        <pc:graphicFrameChg chg="del mod modGraphic">
          <ac:chgData name="JESÚS MANUEL PEDRAZA RAMÍREZ" userId="aa68c41e-23ca-4dda-bb22-757c2a6e76ca" providerId="ADAL" clId="{201B3D57-BA28-4492-859D-478B6EB8FED7}" dt="2023-11-14T03:31:12.234" v="74" actId="478"/>
          <ac:graphicFrameMkLst>
            <pc:docMk/>
            <pc:sldMk cId="1998749298" sldId="261"/>
            <ac:graphicFrameMk id="4" creationId="{0308B610-22AE-6D27-D279-23796AF11135}"/>
          </ac:graphicFrameMkLst>
        </pc:graphicFrameChg>
      </pc:sldChg>
      <pc:sldChg chg="modSp del mod modTransition modNotesTx">
        <pc:chgData name="JESÚS MANUEL PEDRAZA RAMÍREZ" userId="aa68c41e-23ca-4dda-bb22-757c2a6e76ca" providerId="ADAL" clId="{201B3D57-BA28-4492-859D-478B6EB8FED7}" dt="2023-11-14T12:23:52.477" v="2260" actId="47"/>
        <pc:sldMkLst>
          <pc:docMk/>
          <pc:sldMk cId="895573579" sldId="262"/>
        </pc:sldMkLst>
        <pc:spChg chg="mod">
          <ac:chgData name="JESÚS MANUEL PEDRAZA RAMÍREZ" userId="aa68c41e-23ca-4dda-bb22-757c2a6e76ca" providerId="ADAL" clId="{201B3D57-BA28-4492-859D-478B6EB8FED7}" dt="2023-11-14T05:42:53.168" v="2257" actId="20577"/>
          <ac:spMkLst>
            <pc:docMk/>
            <pc:sldMk cId="895573579" sldId="262"/>
            <ac:spMk id="3" creationId="{9BA013BA-13CF-4BF5-A2C4-79B48B050D76}"/>
          </ac:spMkLst>
        </pc:spChg>
      </pc:sldChg>
      <pc:sldChg chg="modTransition">
        <pc:chgData name="JESÚS MANUEL PEDRAZA RAMÍREZ" userId="aa68c41e-23ca-4dda-bb22-757c2a6e76ca" providerId="ADAL" clId="{201B3D57-BA28-4492-859D-478B6EB8FED7}" dt="2023-11-14T04:12:45.387" v="1431"/>
        <pc:sldMkLst>
          <pc:docMk/>
          <pc:sldMk cId="1541475222" sldId="263"/>
        </pc:sldMkLst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3182292238" sldId="263"/>
        </pc:sldMkLst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2380931316" sldId="264"/>
        </pc:sldMkLst>
      </pc:sldChg>
      <pc:sldChg chg="modSp mod modTransition modNotesTx">
        <pc:chgData name="JESÚS MANUEL PEDRAZA RAMÍREZ" userId="aa68c41e-23ca-4dda-bb22-757c2a6e76ca" providerId="ADAL" clId="{201B3D57-BA28-4492-859D-478B6EB8FED7}" dt="2023-11-14T05:07:35.429" v="1545" actId="790"/>
        <pc:sldMkLst>
          <pc:docMk/>
          <pc:sldMk cId="2600414462" sldId="264"/>
        </pc:sldMkLst>
        <pc:spChg chg="mod">
          <ac:chgData name="JESÚS MANUEL PEDRAZA RAMÍREZ" userId="aa68c41e-23ca-4dda-bb22-757c2a6e76ca" providerId="ADAL" clId="{201B3D57-BA28-4492-859D-478B6EB8FED7}" dt="2023-11-14T05:07:35.429" v="1545" actId="790"/>
          <ac:spMkLst>
            <pc:docMk/>
            <pc:sldMk cId="2600414462" sldId="264"/>
            <ac:spMk id="2" creationId="{5929D665-C4E6-E480-EF3B-CC35ACF1DEC7}"/>
          </ac:spMkLst>
        </pc:spChg>
        <pc:spChg chg="mod">
          <ac:chgData name="JESÚS MANUEL PEDRAZA RAMÍREZ" userId="aa68c41e-23ca-4dda-bb22-757c2a6e76ca" providerId="ADAL" clId="{201B3D57-BA28-4492-859D-478B6EB8FED7}" dt="2023-11-14T04:55:35.978" v="1523" actId="404"/>
          <ac:spMkLst>
            <pc:docMk/>
            <pc:sldMk cId="2600414462" sldId="264"/>
            <ac:spMk id="3" creationId="{6C0EA105-717E-A1D6-BF3F-09EF933A7603}"/>
          </ac:spMkLst>
        </pc:spChg>
      </pc:sldChg>
      <pc:sldChg chg="modSp mod modTransition">
        <pc:chgData name="JESÚS MANUEL PEDRAZA RAMÍREZ" userId="aa68c41e-23ca-4dda-bb22-757c2a6e76ca" providerId="ADAL" clId="{201B3D57-BA28-4492-859D-478B6EB8FED7}" dt="2023-11-14T05:09:24.337" v="1560" actId="403"/>
        <pc:sldMkLst>
          <pc:docMk/>
          <pc:sldMk cId="10579589" sldId="265"/>
        </pc:sldMkLst>
        <pc:spChg chg="mod">
          <ac:chgData name="JESÚS MANUEL PEDRAZA RAMÍREZ" userId="aa68c41e-23ca-4dda-bb22-757c2a6e76ca" providerId="ADAL" clId="{201B3D57-BA28-4492-859D-478B6EB8FED7}" dt="2023-11-14T05:09:10.344" v="1555" actId="1076"/>
          <ac:spMkLst>
            <pc:docMk/>
            <pc:sldMk cId="10579589" sldId="265"/>
            <ac:spMk id="2" creationId="{E40B75CF-E64B-CE06-CB15-E9A0815B6BC4}"/>
          </ac:spMkLst>
        </pc:spChg>
        <pc:spChg chg="mod">
          <ac:chgData name="JESÚS MANUEL PEDRAZA RAMÍREZ" userId="aa68c41e-23ca-4dda-bb22-757c2a6e76ca" providerId="ADAL" clId="{201B3D57-BA28-4492-859D-478B6EB8FED7}" dt="2023-11-14T05:09:24.337" v="1560" actId="403"/>
          <ac:spMkLst>
            <pc:docMk/>
            <pc:sldMk cId="10579589" sldId="265"/>
            <ac:spMk id="3" creationId="{BBF4F85B-EE9B-2455-AC33-CB2102108E5D}"/>
          </ac:spMkLst>
        </pc:sp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1973487880" sldId="265"/>
        </pc:sldMkLst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216103343" sldId="266"/>
        </pc:sldMkLst>
      </pc:sldChg>
      <pc:sldChg chg="addSp delSp modSp add mod modTransition modNotesTx">
        <pc:chgData name="JESÚS MANUEL PEDRAZA RAMÍREZ" userId="aa68c41e-23ca-4dda-bb22-757c2a6e76ca" providerId="ADAL" clId="{201B3D57-BA28-4492-859D-478B6EB8FED7}" dt="2023-11-14T05:06:57.556" v="1541" actId="27636"/>
        <pc:sldMkLst>
          <pc:docMk/>
          <pc:sldMk cId="1695475455" sldId="266"/>
        </pc:sldMkLst>
        <pc:spChg chg="mod">
          <ac:chgData name="JESÚS MANUEL PEDRAZA RAMÍREZ" userId="aa68c41e-23ca-4dda-bb22-757c2a6e76ca" providerId="ADAL" clId="{201B3D57-BA28-4492-859D-478B6EB8FED7}" dt="2023-11-14T04:53:28.639" v="1508" actId="120"/>
          <ac:spMkLst>
            <pc:docMk/>
            <pc:sldMk cId="1695475455" sldId="266"/>
            <ac:spMk id="2" creationId="{6D2EC2E4-02B3-46CB-A6FE-CCE551EDFC56}"/>
          </ac:spMkLst>
        </pc:spChg>
        <pc:spChg chg="mod">
          <ac:chgData name="JESÚS MANUEL PEDRAZA RAMÍREZ" userId="aa68c41e-23ca-4dda-bb22-757c2a6e76ca" providerId="ADAL" clId="{201B3D57-BA28-4492-859D-478B6EB8FED7}" dt="2023-11-14T05:06:57.556" v="1541" actId="27636"/>
          <ac:spMkLst>
            <pc:docMk/>
            <pc:sldMk cId="1695475455" sldId="266"/>
            <ac:spMk id="3" creationId="{39AE56A6-4FF6-43EF-B9C7-0EE7765D9978}"/>
          </ac:spMkLst>
        </pc:spChg>
        <pc:spChg chg="add del mod">
          <ac:chgData name="JESÚS MANUEL PEDRAZA RAMÍREZ" userId="aa68c41e-23ca-4dda-bb22-757c2a6e76ca" providerId="ADAL" clId="{201B3D57-BA28-4492-859D-478B6EB8FED7}" dt="2023-11-14T03:30:44.834" v="66" actId="478"/>
          <ac:spMkLst>
            <pc:docMk/>
            <pc:sldMk cId="1695475455" sldId="266"/>
            <ac:spMk id="10" creationId="{87BFD3AE-23FF-C3CC-970D-CB2261422CDE}"/>
          </ac:spMkLst>
        </pc:spChg>
        <pc:spChg chg="add del mod">
          <ac:chgData name="JESÚS MANUEL PEDRAZA RAMÍREZ" userId="aa68c41e-23ca-4dda-bb22-757c2a6e76ca" providerId="ADAL" clId="{201B3D57-BA28-4492-859D-478B6EB8FED7}" dt="2023-11-14T03:30:54.669" v="71"/>
          <ac:spMkLst>
            <pc:docMk/>
            <pc:sldMk cId="1695475455" sldId="266"/>
            <ac:spMk id="11" creationId="{D37ABA74-2B21-EE26-7554-FD5648EC2C26}"/>
          </ac:spMkLst>
        </pc:spChg>
        <pc:graphicFrameChg chg="del mod modGraphic">
          <ac:chgData name="JESÚS MANUEL PEDRAZA RAMÍREZ" userId="aa68c41e-23ca-4dda-bb22-757c2a6e76ca" providerId="ADAL" clId="{201B3D57-BA28-4492-859D-478B6EB8FED7}" dt="2023-11-14T03:30:54.650" v="69" actId="478"/>
          <ac:graphicFrameMkLst>
            <pc:docMk/>
            <pc:sldMk cId="1695475455" sldId="266"/>
            <ac:graphicFrameMk id="4" creationId="{0308B610-22AE-6D27-D279-23796AF11135}"/>
          </ac:graphicFrameMkLst>
        </pc:graphicFrameChg>
        <pc:picChg chg="add del">
          <ac:chgData name="JESÚS MANUEL PEDRAZA RAMÍREZ" userId="aa68c41e-23ca-4dda-bb22-757c2a6e76ca" providerId="ADAL" clId="{201B3D57-BA28-4492-859D-478B6EB8FED7}" dt="2023-11-14T03:29:45.759" v="45" actId="478"/>
          <ac:picMkLst>
            <pc:docMk/>
            <pc:sldMk cId="1695475455" sldId="266"/>
            <ac:picMk id="6" creationId="{4D56DC63-D23C-9195-5488-4FFE73BECF49}"/>
          </ac:picMkLst>
        </pc:picChg>
        <pc:picChg chg="add del">
          <ac:chgData name="JESÚS MANUEL PEDRAZA RAMÍREZ" userId="aa68c41e-23ca-4dda-bb22-757c2a6e76ca" providerId="ADAL" clId="{201B3D57-BA28-4492-859D-478B6EB8FED7}" dt="2023-11-14T03:29:49.154" v="47" actId="478"/>
          <ac:picMkLst>
            <pc:docMk/>
            <pc:sldMk cId="1695475455" sldId="266"/>
            <ac:picMk id="8" creationId="{F369BFBD-6D38-7A75-5E0C-0960EF0D0565}"/>
          </ac:picMkLst>
        </pc:picChg>
      </pc:sldChg>
      <pc:sldChg chg="modSp new mod modTransition modNotesTx">
        <pc:chgData name="JESÚS MANUEL PEDRAZA RAMÍREZ" userId="aa68c41e-23ca-4dda-bb22-757c2a6e76ca" providerId="ADAL" clId="{201B3D57-BA28-4492-859D-478B6EB8FED7}" dt="2023-11-14T05:30:42.041" v="1741"/>
        <pc:sldMkLst>
          <pc:docMk/>
          <pc:sldMk cId="412997181" sldId="267"/>
        </pc:sldMkLst>
        <pc:spChg chg="mod">
          <ac:chgData name="JESÚS MANUEL PEDRAZA RAMÍREZ" userId="aa68c41e-23ca-4dda-bb22-757c2a6e76ca" providerId="ADAL" clId="{201B3D57-BA28-4492-859D-478B6EB8FED7}" dt="2023-11-14T05:07:49.422" v="1547" actId="1076"/>
          <ac:spMkLst>
            <pc:docMk/>
            <pc:sldMk cId="412997181" sldId="267"/>
            <ac:spMk id="2" creationId="{25C38F82-34A3-C5E3-470C-883F9B46FB36}"/>
          </ac:spMkLst>
        </pc:spChg>
        <pc:spChg chg="mod">
          <ac:chgData name="JESÚS MANUEL PEDRAZA RAMÍREZ" userId="aa68c41e-23ca-4dda-bb22-757c2a6e76ca" providerId="ADAL" clId="{201B3D57-BA28-4492-859D-478B6EB8FED7}" dt="2023-11-14T05:08:02.601" v="1553" actId="27636"/>
          <ac:spMkLst>
            <pc:docMk/>
            <pc:sldMk cId="412997181" sldId="267"/>
            <ac:spMk id="3" creationId="{6254BD03-7C47-2D48-3A3F-0EDF992C9531}"/>
          </ac:spMkLst>
        </pc:sp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3929158327" sldId="267"/>
        </pc:sldMkLst>
      </pc:sldChg>
      <pc:sldChg chg="modSp new mod modTransition">
        <pc:chgData name="JESÚS MANUEL PEDRAZA RAMÍREZ" userId="aa68c41e-23ca-4dda-bb22-757c2a6e76ca" providerId="ADAL" clId="{201B3D57-BA28-4492-859D-478B6EB8FED7}" dt="2023-11-14T05:09:56.945" v="1569" actId="20577"/>
        <pc:sldMkLst>
          <pc:docMk/>
          <pc:sldMk cId="1871595121" sldId="268"/>
        </pc:sldMkLst>
        <pc:spChg chg="mod">
          <ac:chgData name="JESÚS MANUEL PEDRAZA RAMÍREZ" userId="aa68c41e-23ca-4dda-bb22-757c2a6e76ca" providerId="ADAL" clId="{201B3D57-BA28-4492-859D-478B6EB8FED7}" dt="2023-11-14T05:09:43.439" v="1562" actId="114"/>
          <ac:spMkLst>
            <pc:docMk/>
            <pc:sldMk cId="1871595121" sldId="268"/>
            <ac:spMk id="2" creationId="{73880175-70F0-9ABB-775F-5727347F0863}"/>
          </ac:spMkLst>
        </pc:spChg>
        <pc:spChg chg="mod">
          <ac:chgData name="JESÚS MANUEL PEDRAZA RAMÍREZ" userId="aa68c41e-23ca-4dda-bb22-757c2a6e76ca" providerId="ADAL" clId="{201B3D57-BA28-4492-859D-478B6EB8FED7}" dt="2023-11-14T05:09:56.945" v="1569" actId="20577"/>
          <ac:spMkLst>
            <pc:docMk/>
            <pc:sldMk cId="1871595121" sldId="268"/>
            <ac:spMk id="3" creationId="{648247A6-7844-E6E6-5A31-444166323A41}"/>
          </ac:spMkLst>
        </pc:sp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3279558609" sldId="268"/>
        </pc:sldMkLst>
      </pc:sldChg>
      <pc:sldChg chg="modSp new mod modTransition modNotesTx">
        <pc:chgData name="JESÚS MANUEL PEDRAZA RAMÍREZ" userId="aa68c41e-23ca-4dda-bb22-757c2a6e76ca" providerId="ADAL" clId="{201B3D57-BA28-4492-859D-478B6EB8FED7}" dt="2023-11-14T05:40:48.251" v="2256" actId="20577"/>
        <pc:sldMkLst>
          <pc:docMk/>
          <pc:sldMk cId="3786574316" sldId="269"/>
        </pc:sldMkLst>
        <pc:spChg chg="mod">
          <ac:chgData name="JESÚS MANUEL PEDRAZA RAMÍREZ" userId="aa68c41e-23ca-4dda-bb22-757c2a6e76ca" providerId="ADAL" clId="{201B3D57-BA28-4492-859D-478B6EB8FED7}" dt="2023-11-14T05:10:09.925" v="1571" actId="1076"/>
          <ac:spMkLst>
            <pc:docMk/>
            <pc:sldMk cId="3786574316" sldId="269"/>
            <ac:spMk id="2" creationId="{5EA63FCE-4A36-4810-F411-0BA93D4859B5}"/>
          </ac:spMkLst>
        </pc:spChg>
        <pc:spChg chg="mod">
          <ac:chgData name="JESÚS MANUEL PEDRAZA RAMÍREZ" userId="aa68c41e-23ca-4dda-bb22-757c2a6e76ca" providerId="ADAL" clId="{201B3D57-BA28-4492-859D-478B6EB8FED7}" dt="2023-11-14T05:10:16.011" v="1575" actId="403"/>
          <ac:spMkLst>
            <pc:docMk/>
            <pc:sldMk cId="3786574316" sldId="269"/>
            <ac:spMk id="3" creationId="{BEE25565-6997-F928-C401-FBB843F32F42}"/>
          </ac:spMkLst>
        </pc:sp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4081885374" sldId="269"/>
        </pc:sldMkLst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2511557153" sldId="270"/>
        </pc:sldMkLst>
      </pc:sldChg>
      <pc:sldChg chg="addSp delSp modSp new mod modTransition">
        <pc:chgData name="JESÚS MANUEL PEDRAZA RAMÍREZ" userId="aa68c41e-23ca-4dda-bb22-757c2a6e76ca" providerId="ADAL" clId="{201B3D57-BA28-4492-859D-478B6EB8FED7}" dt="2023-11-14T05:19:08.086" v="1661" actId="478"/>
        <pc:sldMkLst>
          <pc:docMk/>
          <pc:sldMk cId="3670217839" sldId="270"/>
        </pc:sldMkLst>
        <pc:spChg chg="mod">
          <ac:chgData name="JESÚS MANUEL PEDRAZA RAMÍREZ" userId="aa68c41e-23ca-4dda-bb22-757c2a6e76ca" providerId="ADAL" clId="{201B3D57-BA28-4492-859D-478B6EB8FED7}" dt="2023-11-14T05:10:29.981" v="1577" actId="114"/>
          <ac:spMkLst>
            <pc:docMk/>
            <pc:sldMk cId="3670217839" sldId="270"/>
            <ac:spMk id="2" creationId="{135B6182-961C-9449-3BD2-F909EDCFB3CF}"/>
          </ac:spMkLst>
        </pc:spChg>
        <pc:spChg chg="del mod">
          <ac:chgData name="JESÚS MANUEL PEDRAZA RAMÍREZ" userId="aa68c41e-23ca-4dda-bb22-757c2a6e76ca" providerId="ADAL" clId="{201B3D57-BA28-4492-859D-478B6EB8FED7}" dt="2023-11-14T05:19:05.139" v="1660" actId="478"/>
          <ac:spMkLst>
            <pc:docMk/>
            <pc:sldMk cId="3670217839" sldId="270"/>
            <ac:spMk id="3" creationId="{3FF6A8D7-A62E-9A06-FE17-6652FF03DF00}"/>
          </ac:spMkLst>
        </pc:spChg>
        <pc:spChg chg="add mod">
          <ac:chgData name="JESÚS MANUEL PEDRAZA RAMÍREZ" userId="aa68c41e-23ca-4dda-bb22-757c2a6e76ca" providerId="ADAL" clId="{201B3D57-BA28-4492-859D-478B6EB8FED7}" dt="2023-11-14T05:18:19.857" v="1658" actId="14861"/>
          <ac:spMkLst>
            <pc:docMk/>
            <pc:sldMk cId="3670217839" sldId="270"/>
            <ac:spMk id="4" creationId="{27EAA032-1DEB-79B4-BD21-E8159AE2FA24}"/>
          </ac:spMkLst>
        </pc:spChg>
        <pc:spChg chg="add mod">
          <ac:chgData name="JESÚS MANUEL PEDRAZA RAMÍREZ" userId="aa68c41e-23ca-4dda-bb22-757c2a6e76ca" providerId="ADAL" clId="{201B3D57-BA28-4492-859D-478B6EB8FED7}" dt="2023-11-14T05:18:19.857" v="1658" actId="14861"/>
          <ac:spMkLst>
            <pc:docMk/>
            <pc:sldMk cId="3670217839" sldId="270"/>
            <ac:spMk id="5" creationId="{A7A6E372-9037-0D27-5978-C6D864E7348D}"/>
          </ac:spMkLst>
        </pc:spChg>
        <pc:spChg chg="add mod">
          <ac:chgData name="JESÚS MANUEL PEDRAZA RAMÍREZ" userId="aa68c41e-23ca-4dda-bb22-757c2a6e76ca" providerId="ADAL" clId="{201B3D57-BA28-4492-859D-478B6EB8FED7}" dt="2023-11-14T05:18:19.857" v="1658" actId="14861"/>
          <ac:spMkLst>
            <pc:docMk/>
            <pc:sldMk cId="3670217839" sldId="270"/>
            <ac:spMk id="6" creationId="{60080363-B62B-537F-3814-A0827D560E6D}"/>
          </ac:spMkLst>
        </pc:spChg>
        <pc:spChg chg="add mod">
          <ac:chgData name="JESÚS MANUEL PEDRAZA RAMÍREZ" userId="aa68c41e-23ca-4dda-bb22-757c2a6e76ca" providerId="ADAL" clId="{201B3D57-BA28-4492-859D-478B6EB8FED7}" dt="2023-11-14T05:19:01.293" v="1659" actId="339"/>
          <ac:spMkLst>
            <pc:docMk/>
            <pc:sldMk cId="3670217839" sldId="270"/>
            <ac:spMk id="7" creationId="{65533429-FE23-01AB-4BBD-5C43B4621291}"/>
          </ac:spMkLst>
        </pc:spChg>
        <pc:spChg chg="add mod">
          <ac:chgData name="JESÚS MANUEL PEDRAZA RAMÍREZ" userId="aa68c41e-23ca-4dda-bb22-757c2a6e76ca" providerId="ADAL" clId="{201B3D57-BA28-4492-859D-478B6EB8FED7}" dt="2023-11-14T05:19:01.293" v="1659" actId="339"/>
          <ac:spMkLst>
            <pc:docMk/>
            <pc:sldMk cId="3670217839" sldId="270"/>
            <ac:spMk id="8" creationId="{4802FA60-2533-233D-0EF5-267C96C30B82}"/>
          </ac:spMkLst>
        </pc:spChg>
        <pc:spChg chg="add del mod">
          <ac:chgData name="JESÚS MANUEL PEDRAZA RAMÍREZ" userId="aa68c41e-23ca-4dda-bb22-757c2a6e76ca" providerId="ADAL" clId="{201B3D57-BA28-4492-859D-478B6EB8FED7}" dt="2023-11-14T05:19:08.086" v="1661" actId="478"/>
          <ac:spMkLst>
            <pc:docMk/>
            <pc:sldMk cId="3670217839" sldId="270"/>
            <ac:spMk id="10" creationId="{5BE2F2C9-8832-0592-C3E9-A6EA616ACFDE}"/>
          </ac:spMkLst>
        </pc:sp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3143939591" sldId="271"/>
        </pc:sldMkLst>
      </pc:sldChg>
      <pc:sldChg chg="addSp delSp modSp new mod ord modTransition">
        <pc:chgData name="JESÚS MANUEL PEDRAZA RAMÍREZ" userId="aa68c41e-23ca-4dda-bb22-757c2a6e76ca" providerId="ADAL" clId="{201B3D57-BA28-4492-859D-478B6EB8FED7}" dt="2023-11-14T05:24:51.388" v="1722"/>
        <pc:sldMkLst>
          <pc:docMk/>
          <pc:sldMk cId="3596625183" sldId="271"/>
        </pc:sldMkLst>
        <pc:spChg chg="mod">
          <ac:chgData name="JESÚS MANUEL PEDRAZA RAMÍREZ" userId="aa68c41e-23ca-4dda-bb22-757c2a6e76ca" providerId="ADAL" clId="{201B3D57-BA28-4492-859D-478B6EB8FED7}" dt="2023-11-14T03:47:06.129" v="725" actId="14100"/>
          <ac:spMkLst>
            <pc:docMk/>
            <pc:sldMk cId="3596625183" sldId="271"/>
            <ac:spMk id="2" creationId="{B9A91850-7D4C-E131-F482-C785000BEA41}"/>
          </ac:spMkLst>
        </pc:spChg>
        <pc:spChg chg="del">
          <ac:chgData name="JESÚS MANUEL PEDRAZA RAMÍREZ" userId="aa68c41e-23ca-4dda-bb22-757c2a6e76ca" providerId="ADAL" clId="{201B3D57-BA28-4492-859D-478B6EB8FED7}" dt="2023-11-14T03:46:46.649" v="721" actId="478"/>
          <ac:spMkLst>
            <pc:docMk/>
            <pc:sldMk cId="3596625183" sldId="271"/>
            <ac:spMk id="3" creationId="{766FACF0-6EAA-A647-6432-BCDF61DC93D1}"/>
          </ac:spMkLst>
        </pc:spChg>
        <pc:graphicFrameChg chg="add mod modGraphic">
          <ac:chgData name="JESÚS MANUEL PEDRAZA RAMÍREZ" userId="aa68c41e-23ca-4dda-bb22-757c2a6e76ca" providerId="ADAL" clId="{201B3D57-BA28-4492-859D-478B6EB8FED7}" dt="2023-11-14T05:21:55.123" v="1697" actId="14734"/>
          <ac:graphicFrameMkLst>
            <pc:docMk/>
            <pc:sldMk cId="3596625183" sldId="271"/>
            <ac:graphicFrameMk id="4" creationId="{E7EA39B0-3255-088A-22D4-A9AC4D85C037}"/>
          </ac:graphicFrameMkLst>
        </pc:graphicFrame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1315482534" sldId="272"/>
        </pc:sldMkLst>
      </pc:sldChg>
      <pc:sldChg chg="modSp new mod modTransition">
        <pc:chgData name="JESÚS MANUEL PEDRAZA RAMÍREZ" userId="aa68c41e-23ca-4dda-bb22-757c2a6e76ca" providerId="ADAL" clId="{201B3D57-BA28-4492-859D-478B6EB8FED7}" dt="2023-11-14T05:22:27.056" v="1704" actId="14100"/>
        <pc:sldMkLst>
          <pc:docMk/>
          <pc:sldMk cId="2998104408" sldId="272"/>
        </pc:sldMkLst>
        <pc:spChg chg="mod">
          <ac:chgData name="JESÚS MANUEL PEDRAZA RAMÍREZ" userId="aa68c41e-23ca-4dda-bb22-757c2a6e76ca" providerId="ADAL" clId="{201B3D57-BA28-4492-859D-478B6EB8FED7}" dt="2023-11-14T05:22:14.665" v="1699" actId="1076"/>
          <ac:spMkLst>
            <pc:docMk/>
            <pc:sldMk cId="2998104408" sldId="272"/>
            <ac:spMk id="2" creationId="{28B7B8CC-736D-FD93-01F7-4D35A65BCE74}"/>
          </ac:spMkLst>
        </pc:spChg>
        <pc:spChg chg="mod">
          <ac:chgData name="JESÚS MANUEL PEDRAZA RAMÍREZ" userId="aa68c41e-23ca-4dda-bb22-757c2a6e76ca" providerId="ADAL" clId="{201B3D57-BA28-4492-859D-478B6EB8FED7}" dt="2023-11-14T05:22:27.056" v="1704" actId="14100"/>
          <ac:spMkLst>
            <pc:docMk/>
            <pc:sldMk cId="2998104408" sldId="272"/>
            <ac:spMk id="3" creationId="{0A45512B-9298-FD41-99D7-70105089C45F}"/>
          </ac:spMkLst>
        </pc:spChg>
      </pc:sldChg>
      <pc:sldChg chg="modSp new mod modTransition">
        <pc:chgData name="JESÚS MANUEL PEDRAZA RAMÍREZ" userId="aa68c41e-23ca-4dda-bb22-757c2a6e76ca" providerId="ADAL" clId="{201B3D57-BA28-4492-859D-478B6EB8FED7}" dt="2023-11-14T05:22:52.471" v="1712" actId="403"/>
        <pc:sldMkLst>
          <pc:docMk/>
          <pc:sldMk cId="563187806" sldId="273"/>
        </pc:sldMkLst>
        <pc:spChg chg="mod">
          <ac:chgData name="JESÚS MANUEL PEDRAZA RAMÍREZ" userId="aa68c41e-23ca-4dda-bb22-757c2a6e76ca" providerId="ADAL" clId="{201B3D57-BA28-4492-859D-478B6EB8FED7}" dt="2023-11-14T05:22:38.172" v="1706" actId="114"/>
          <ac:spMkLst>
            <pc:docMk/>
            <pc:sldMk cId="563187806" sldId="273"/>
            <ac:spMk id="2" creationId="{16BC8E01-1905-5F6D-F674-B9C6ED922E54}"/>
          </ac:spMkLst>
        </pc:spChg>
        <pc:spChg chg="mod">
          <ac:chgData name="JESÚS MANUEL PEDRAZA RAMÍREZ" userId="aa68c41e-23ca-4dda-bb22-757c2a6e76ca" providerId="ADAL" clId="{201B3D57-BA28-4492-859D-478B6EB8FED7}" dt="2023-11-14T05:22:52.471" v="1712" actId="403"/>
          <ac:spMkLst>
            <pc:docMk/>
            <pc:sldMk cId="563187806" sldId="273"/>
            <ac:spMk id="3" creationId="{155701A7-151A-3A08-B6CB-0E15C71AAD2B}"/>
          </ac:spMkLst>
        </pc:sp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794536322" sldId="273"/>
        </pc:sldMkLst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581347005" sldId="274"/>
        </pc:sldMkLst>
      </pc:sldChg>
      <pc:sldChg chg="modSp new mod modTransition modNotesTx">
        <pc:chgData name="JESÚS MANUEL PEDRAZA RAMÍREZ" userId="aa68c41e-23ca-4dda-bb22-757c2a6e76ca" providerId="ADAL" clId="{201B3D57-BA28-4492-859D-478B6EB8FED7}" dt="2023-11-14T12:27:34.442" v="2692" actId="20577"/>
        <pc:sldMkLst>
          <pc:docMk/>
          <pc:sldMk cId="707285637" sldId="274"/>
        </pc:sldMkLst>
        <pc:spChg chg="mod">
          <ac:chgData name="JESÚS MANUEL PEDRAZA RAMÍREZ" userId="aa68c41e-23ca-4dda-bb22-757c2a6e76ca" providerId="ADAL" clId="{201B3D57-BA28-4492-859D-478B6EB8FED7}" dt="2023-11-14T05:23:13.257" v="1714" actId="114"/>
          <ac:spMkLst>
            <pc:docMk/>
            <pc:sldMk cId="707285637" sldId="274"/>
            <ac:spMk id="2" creationId="{EE41FB86-411E-5206-7CA0-8238B85ACFB0}"/>
          </ac:spMkLst>
        </pc:spChg>
        <pc:spChg chg="mod">
          <ac:chgData name="JESÚS MANUEL PEDRAZA RAMÍREZ" userId="aa68c41e-23ca-4dda-bb22-757c2a6e76ca" providerId="ADAL" clId="{201B3D57-BA28-4492-859D-478B6EB8FED7}" dt="2023-11-14T05:23:35.140" v="1720" actId="2710"/>
          <ac:spMkLst>
            <pc:docMk/>
            <pc:sldMk cId="707285637" sldId="274"/>
            <ac:spMk id="3" creationId="{E11CED28-B34A-A5A7-E61D-1E4E119DF075}"/>
          </ac:spMkLst>
        </pc:spChg>
      </pc:sldChg>
      <pc:sldChg chg="del">
        <pc:chgData name="JESÚS MANUEL PEDRAZA RAMÍREZ" userId="aa68c41e-23ca-4dda-bb22-757c2a6e76ca" providerId="ADAL" clId="{201B3D57-BA28-4492-859D-478B6EB8FED7}" dt="2023-11-14T02:15:12.193" v="0" actId="2696"/>
        <pc:sldMkLst>
          <pc:docMk/>
          <pc:sldMk cId="301270420" sldId="275"/>
        </pc:sldMkLst>
      </pc:sldChg>
      <pc:sldChg chg="addSp delSp modSp new mod">
        <pc:chgData name="JESÚS MANUEL PEDRAZA RAMÍREZ" userId="aa68c41e-23ca-4dda-bb22-757c2a6e76ca" providerId="ADAL" clId="{201B3D57-BA28-4492-859D-478B6EB8FED7}" dt="2023-11-14T13:55:12.075" v="2700" actId="1076"/>
        <pc:sldMkLst>
          <pc:docMk/>
          <pc:sldMk cId="1897078696" sldId="275"/>
        </pc:sldMkLst>
        <pc:spChg chg="mod">
          <ac:chgData name="JESÚS MANUEL PEDRAZA RAMÍREZ" userId="aa68c41e-23ca-4dda-bb22-757c2a6e76ca" providerId="ADAL" clId="{201B3D57-BA28-4492-859D-478B6EB8FED7}" dt="2023-11-14T13:55:02.641" v="2697" actId="1076"/>
          <ac:spMkLst>
            <pc:docMk/>
            <pc:sldMk cId="1897078696" sldId="275"/>
            <ac:spMk id="2" creationId="{211838E7-1B5F-067C-0B80-47011E2DCA1A}"/>
          </ac:spMkLst>
        </pc:spChg>
        <pc:spChg chg="del mod">
          <ac:chgData name="JESÚS MANUEL PEDRAZA RAMÍREZ" userId="aa68c41e-23ca-4dda-bb22-757c2a6e76ca" providerId="ADAL" clId="{201B3D57-BA28-4492-859D-478B6EB8FED7}" dt="2023-11-14T13:54:52.989" v="2693"/>
          <ac:spMkLst>
            <pc:docMk/>
            <pc:sldMk cId="1897078696" sldId="275"/>
            <ac:spMk id="3" creationId="{25C29740-17E5-D332-C90E-08F6D20E989D}"/>
          </ac:spMkLst>
        </pc:spChg>
        <pc:picChg chg="add mod">
          <ac:chgData name="JESÚS MANUEL PEDRAZA RAMÍREZ" userId="aa68c41e-23ca-4dda-bb22-757c2a6e76ca" providerId="ADAL" clId="{201B3D57-BA28-4492-859D-478B6EB8FED7}" dt="2023-11-14T13:55:12.075" v="2700" actId="1076"/>
          <ac:picMkLst>
            <pc:docMk/>
            <pc:sldMk cId="1897078696" sldId="275"/>
            <ac:picMk id="5" creationId="{CCA603A3-5D54-8499-6B39-C719B816431F}"/>
          </ac:picMkLst>
        </pc:picChg>
      </pc:sldChg>
      <pc:sldChg chg="addSp delSp modSp new mod">
        <pc:chgData name="JESÚS MANUEL PEDRAZA RAMÍREZ" userId="aa68c41e-23ca-4dda-bb22-757c2a6e76ca" providerId="ADAL" clId="{201B3D57-BA28-4492-859D-478B6EB8FED7}" dt="2023-11-14T13:55:53.875" v="2708"/>
        <pc:sldMkLst>
          <pc:docMk/>
          <pc:sldMk cId="1353532528" sldId="276"/>
        </pc:sldMkLst>
        <pc:spChg chg="mod">
          <ac:chgData name="JESÚS MANUEL PEDRAZA RAMÍREZ" userId="aa68c41e-23ca-4dda-bb22-757c2a6e76ca" providerId="ADAL" clId="{201B3D57-BA28-4492-859D-478B6EB8FED7}" dt="2023-11-14T13:55:53.875" v="2708"/>
          <ac:spMkLst>
            <pc:docMk/>
            <pc:sldMk cId="1353532528" sldId="276"/>
            <ac:spMk id="2" creationId="{80F32CCF-BD0F-50A2-5F63-2C40EE52D2B7}"/>
          </ac:spMkLst>
        </pc:spChg>
        <pc:spChg chg="del mod">
          <ac:chgData name="JESÚS MANUEL PEDRAZA RAMÍREZ" userId="aa68c41e-23ca-4dda-bb22-757c2a6e76ca" providerId="ADAL" clId="{201B3D57-BA28-4492-859D-478B6EB8FED7}" dt="2023-11-14T13:55:33.674" v="2703"/>
          <ac:spMkLst>
            <pc:docMk/>
            <pc:sldMk cId="1353532528" sldId="276"/>
            <ac:spMk id="3" creationId="{DFE7B641-0F6C-7D98-0289-7435148E9A1E}"/>
          </ac:spMkLst>
        </pc:spChg>
        <pc:picChg chg="add mod">
          <ac:chgData name="JESÚS MANUEL PEDRAZA RAMÍREZ" userId="aa68c41e-23ca-4dda-bb22-757c2a6e76ca" providerId="ADAL" clId="{201B3D57-BA28-4492-859D-478B6EB8FED7}" dt="2023-11-14T13:55:45.003" v="2707" actId="14100"/>
          <ac:picMkLst>
            <pc:docMk/>
            <pc:sldMk cId="1353532528" sldId="276"/>
            <ac:picMk id="5" creationId="{FBA34E7F-6EBE-007D-A017-3EE577531475}"/>
          </ac:picMkLst>
        </pc:picChg>
      </pc:sldChg>
      <pc:sldMasterChg chg="modTransition modSldLayout">
        <pc:chgData name="JESÚS MANUEL PEDRAZA RAMÍREZ" userId="aa68c41e-23ca-4dda-bb22-757c2a6e76ca" providerId="ADAL" clId="{201B3D57-BA28-4492-859D-478B6EB8FED7}" dt="2023-11-14T04:12:45.387" v="1431"/>
        <pc:sldMasterMkLst>
          <pc:docMk/>
          <pc:sldMasterMk cId="2077553186" sldId="2147483696"/>
        </pc:sldMasterMkLst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3685665445" sldId="2147483685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3927616246" sldId="2147483686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1822369732" sldId="2147483687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3364618178" sldId="2147483688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1106167913" sldId="2147483689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1117811148" sldId="2147483690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2940356169" sldId="2147483691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2053653925" sldId="2147483692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1478330748" sldId="2147483693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3539741700" sldId="2147483694"/>
          </pc:sldLayoutMkLst>
        </pc:sldLayoutChg>
        <pc:sldLayoutChg chg="modTransition">
          <pc:chgData name="JESÚS MANUEL PEDRAZA RAMÍREZ" userId="aa68c41e-23ca-4dda-bb22-757c2a6e76ca" providerId="ADAL" clId="{201B3D57-BA28-4492-859D-478B6EB8FED7}" dt="2023-11-14T04:12:45.387" v="1431"/>
          <pc:sldLayoutMkLst>
            <pc:docMk/>
            <pc:sldMasterMk cId="2077553186" sldId="2147483684"/>
            <pc:sldLayoutMk cId="1540488694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7F9A8-1EA2-4F9B-B421-24FE9C1FD333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F4A5-756A-44C5-9206-E76378D02F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1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33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1)Ley de protección de datos personales 1581 de 2012</a:t>
            </a:r>
          </a:p>
          <a:p>
            <a:r>
              <a:rPr lang="es-CO"/>
              <a:t>2) Disponibilidad 24/7</a:t>
            </a:r>
          </a:p>
          <a:p>
            <a:r>
              <a:rPr lang="es-CO"/>
              <a:t>3) Gran capacidad para el manejo de consultas simultáneas</a:t>
            </a:r>
          </a:p>
          <a:p>
            <a:r>
              <a:rPr lang="es-CO"/>
              <a:t>4) Interfaz de usuario intuitiva</a:t>
            </a:r>
          </a:p>
          <a:p>
            <a:r>
              <a:rPr lang="es-CO"/>
              <a:t>5) Escalable para soportar un aumento de usuarios</a:t>
            </a:r>
          </a:p>
          <a:p>
            <a:r>
              <a:rPr lang="es-CO"/>
              <a:t>6) Compatibilidad con varios navegadores</a:t>
            </a:r>
          </a:p>
          <a:p>
            <a:r>
              <a:rPr lang="es-CO"/>
              <a:t>7) Mantener un registro detallado de todas las transacciones a fin de realizar una auditoría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94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un proyecto diseñado para simplificar y agilizar el pago de este impuesto, brindando a los ciudadanos una alternativa más cómoda y segura.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35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>
                <a:cs typeface="Calibri"/>
              </a:rPr>
              <a:t>1 </a:t>
            </a:r>
            <a:r>
              <a:rPr lang="es-CO"/>
              <a:t>reduciendo la necesidad de entrada manual de datos y cálculos</a:t>
            </a:r>
          </a:p>
          <a:p>
            <a:r>
              <a:rPr lang="es-CO">
                <a:cs typeface="Calibri"/>
              </a:rPr>
              <a:t>2 </a:t>
            </a:r>
            <a:r>
              <a:rPr lang="es-CO"/>
              <a:t>entender mejor sus obligaciones fiscales y a cumplirlas de manera más eficiente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3 </a:t>
            </a:r>
            <a:r>
              <a:rPr lang="es-CO"/>
              <a:t>proporcionar información clara sobre los impuestos prediales.</a:t>
            </a:r>
          </a:p>
          <a:p>
            <a:r>
              <a:rPr lang="es-CO">
                <a:cs typeface="Calibri"/>
              </a:rPr>
              <a:t>4 d</a:t>
            </a:r>
            <a:r>
              <a:rPr lang="es-CO"/>
              <a:t>isminuir la necesidad de personal y recursos para gestionar el proceso manualmente.</a:t>
            </a:r>
          </a:p>
          <a:p>
            <a:r>
              <a:rPr lang="es-CO">
                <a:cs typeface="Calibri"/>
              </a:rPr>
              <a:t>5 </a:t>
            </a:r>
            <a:r>
              <a:rPr lang="es-CO"/>
              <a:t>pueden ser analizados para identificar tendencias, evasión y elusión fiscal, y mejorar la toma de decisiones en política fiscal.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6 </a:t>
            </a:r>
            <a:r>
              <a:rPr lang="es-CO"/>
              <a:t>proteger los datos sensibles de los contribuyentes, reduciendo los riesgos de robo o manipulación de información.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7 </a:t>
            </a:r>
            <a:r>
              <a:rPr lang="es-CO"/>
              <a:t>garantizando que los contribuyentes estén al día con sus obligaciones.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8 ofrecer</a:t>
            </a:r>
            <a:r>
              <a:rPr lang="es-CO"/>
              <a:t> canales de atención al cliente más eficientes, permitiendo a los contribuyentes realizar consultas y obtener respuestas más rápidamente.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9 </a:t>
            </a:r>
            <a:r>
              <a:rPr lang="es-CO"/>
              <a:t>facilitando la recaudación de impuestos sobre transacciones en línea y plataformas digitales.</a:t>
            </a:r>
            <a:endParaRPr lang="es-CO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93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48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56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1 Ineficiencia y costos elevados</a:t>
            </a:r>
          </a:p>
          <a:p>
            <a:r>
              <a:rPr lang="es-ES">
                <a:cs typeface="Calibri"/>
              </a:rPr>
              <a:t>2 </a:t>
            </a:r>
            <a:r>
              <a:rPr lang="es-ES"/>
              <a:t>Falta de transparencia</a:t>
            </a:r>
            <a:endParaRPr lang="es-ES">
              <a:cs typeface="Calibri"/>
            </a:endParaRPr>
          </a:p>
          <a:p>
            <a:r>
              <a:rPr lang="es-ES">
                <a:cs typeface="Calibri"/>
              </a:rPr>
              <a:t>3 </a:t>
            </a:r>
            <a:r>
              <a:rPr lang="es-ES"/>
              <a:t>Evasión y elusión fiscal</a:t>
            </a:r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34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cs typeface="Calibri"/>
              </a:rPr>
              <a:t>1 registro de cuentas y perfiles de usuario </a:t>
            </a:r>
          </a:p>
          <a:p>
            <a:r>
              <a:rPr lang="es-ES">
                <a:cs typeface="Calibri"/>
              </a:rPr>
              <a:t>2 </a:t>
            </a:r>
            <a:r>
              <a:rPr lang="es-CO"/>
              <a:t>visualizar y descargar sus recibos de impuesto predial.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3 </a:t>
            </a:r>
            <a:r>
              <a:rPr lang="es-CO"/>
              <a:t>realizar transacciones electrónicas de manera segura. Opción de generar comprobante de pago electrónico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4 </a:t>
            </a:r>
            <a:r>
              <a:rPr lang="es-CO"/>
              <a:t>fechas de vencimiento de los impuestos y recordatorios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5 </a:t>
            </a:r>
            <a:r>
              <a:rPr lang="es-CO"/>
              <a:t>Registro y actualización de datos de propiedades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6 </a:t>
            </a:r>
            <a:r>
              <a:rPr lang="es-CO"/>
              <a:t>permitan un seguimiento eficiente de la recaudación de impuesto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7 </a:t>
            </a:r>
            <a:r>
              <a:rPr lang="es-CO"/>
              <a:t>seguridad robustas para proteger la información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8 c</a:t>
            </a:r>
            <a:r>
              <a:rPr lang="es-CO"/>
              <a:t>anales de soporte para resolver dudas y problemas</a:t>
            </a:r>
            <a:endParaRPr lang="es-CO">
              <a:cs typeface="Calibri"/>
            </a:endParaRPr>
          </a:p>
          <a:p>
            <a:r>
              <a:rPr lang="es-CO">
                <a:cs typeface="Calibri"/>
              </a:rPr>
              <a:t>9 </a:t>
            </a:r>
            <a:r>
              <a:rPr lang="es-CO"/>
              <a:t>Diseño y arquitectura del sistema que permiten una fácil escalabilidad y futuras mejoras.</a:t>
            </a:r>
          </a:p>
          <a:p>
            <a:endParaRPr lang="es-CO">
              <a:cs typeface="Calibri"/>
            </a:endParaRPr>
          </a:p>
          <a:p>
            <a:pPr lvl="1"/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64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Jesús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El valor del producto se refiere a los beneficios y ventajas que la "Plataforma de Pago de Impuesto Predial de Silvania" aportará tanto a los habitantes del municipio como a la administración municipal. Este apartado destaca los aspectos clave que hacen que la plataforma sea una inversión valiosa para todas las partes interesadas:</a:t>
            </a:r>
          </a:p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15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Funcionalidades clave:</a:t>
            </a:r>
          </a:p>
          <a:p>
            <a:r>
              <a:rPr lang="es-ES"/>
              <a:t>	Consulta de recibos e información de la propiedad</a:t>
            </a:r>
          </a:p>
          <a:p>
            <a:r>
              <a:rPr lang="es-ES"/>
              <a:t>	Proceso de pago electrónico</a:t>
            </a:r>
          </a:p>
          <a:p>
            <a:r>
              <a:rPr lang="es-ES"/>
              <a:t>	Calendario de pagos y recordatorios</a:t>
            </a:r>
          </a:p>
          <a:p>
            <a:r>
              <a:rPr lang="es-ES"/>
              <a:t>	Administración y supervisión de la administración</a:t>
            </a:r>
          </a:p>
          <a:p>
            <a:r>
              <a:rPr lang="es-ES"/>
              <a:t>Impacto esperado:</a:t>
            </a:r>
          </a:p>
          <a:p>
            <a:r>
              <a:rPr lang="es-ES"/>
              <a:t>	Mayor comodidad</a:t>
            </a:r>
          </a:p>
          <a:p>
            <a:r>
              <a:rPr lang="es-ES"/>
              <a:t>	Aumentar y agilizar la recaudación</a:t>
            </a:r>
          </a:p>
          <a:p>
            <a:r>
              <a:rPr lang="es-ES"/>
              <a:t>	Agilizar la gestión financiera</a:t>
            </a:r>
          </a:p>
          <a:p>
            <a:r>
              <a:rPr lang="es-ES"/>
              <a:t>Características clave: comodidad, transparencia, eficiencia, seguridad, escalabilidad</a:t>
            </a:r>
          </a:p>
          <a:p>
            <a:r>
              <a:rPr lang="es-ES"/>
              <a:t>Plan de implementación, capacitación, voz a voz, anuncios, radio.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F4A5-756A-44C5-9206-E76378D02F99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73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2044-2868-D44C-A6A4-B5DD359F0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E3559-2056-5746-826D-80C2DFB5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665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EC03-4D66-5C49-827D-9DE7D74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0E77F-38B7-7B42-8D77-B68DEA11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F4D26-588B-2347-8208-9F261DF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39F71-63AF-434E-AA73-A0B0BE16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0429-4712-FC4D-83BB-ED7E5C2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741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07525-F26F-DD49-AD81-3D5AF68A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8EBA5-5F09-034C-953B-E76CE42F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03540" y="365125"/>
            <a:ext cx="686896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EAFF-91E3-324D-8742-A3B5A54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56BD7-90FC-AF45-A00C-F9DE535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A4DF-F1B1-9B49-B935-81ED2ED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488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D034-A6AB-C241-BAB8-65A74DC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8682B-5B22-5748-B97B-40662D01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C5DE-8DF8-2548-8086-70544A9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E5405-7A45-4C49-899C-54F898A4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42C3-8E8D-DC4F-8C5E-DA54C9B8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616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0512B-0EB8-D24C-B3E3-CCCF39E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DB28C-D53E-8249-B465-3B67DE2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256B-DF79-2C4B-AD10-E41396AD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6333B-4BF2-5B45-A830-4D6D3B4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C4C9-8C74-344B-B07F-3F8F63F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369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30DF-5FF6-1B42-A0AA-D2F4A35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C291F-7530-2C45-88C1-C92555102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484" y="1825625"/>
            <a:ext cx="4222315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214CA-42C3-EC4E-B64C-001492D0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8E3B5-C6AD-2041-92F4-AFA777DC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A3A59-4879-784E-9A19-C878FE0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366CB-952D-B144-8894-3F7F931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618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3D58-6790-B349-957F-39182027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78" y="365125"/>
            <a:ext cx="899720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318C2-AD0C-9D41-B0D9-D889D8B4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542" y="1681163"/>
            <a:ext cx="44130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1AA8-C0BE-0648-9BEE-FD10CAB2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4542" y="2505075"/>
            <a:ext cx="441303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DA2BA-7E76-314C-990F-E82BCA80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5DBDBC-DA8A-F64D-B082-00CE647B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B9C25-4A02-604D-A8CD-D6AC766F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EE635-24D6-F749-9B0D-CBD68083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94342-64C9-4E40-8803-A9B7991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167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63ADB-233D-D040-B1CA-9C2CB07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BEF38F-E38D-9548-960A-D0546DA6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FFA283-0465-9B46-85DD-CA9BD553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1565B-45A2-7741-A8CA-45C0C79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11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C1A02F-4744-8743-B1A4-B58A1AC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F6510-DA8E-2A45-B3F6-FE98F295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CE142-8768-ED4B-8CF5-30C5C78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356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16CE-E2A8-554A-92A7-8BED01FA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95" y="457200"/>
            <a:ext cx="31624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1A7F6-2686-1249-9DE9-3E286B16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41AFD-33D8-194B-981A-85DEC923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595" y="2057400"/>
            <a:ext cx="31624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F129A-5AEF-5A4A-80C1-647F997C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A2E69-030A-4949-954D-7766D3A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7F00-5420-2C44-9E77-E4636D4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653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51D8-F704-A64F-90BB-8198D7D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36" y="457200"/>
            <a:ext cx="3626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01F730-A771-A646-946D-C65EB954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7F004-CC07-CB42-944F-23884F55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436" y="2057400"/>
            <a:ext cx="31185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B91919-D160-A54B-B3A9-E42324E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C45F4-1A98-DC48-B14C-42D858EE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ACE6-0236-3E40-9244-F7FC8897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330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C3CFCF6-20ED-AB4C-8EA2-11F784AB61B1}"/>
              </a:ext>
            </a:extLst>
          </p:cNvPr>
          <p:cNvSpPr/>
          <p:nvPr/>
        </p:nvSpPr>
        <p:spPr>
          <a:xfrm>
            <a:off x="0" y="5938024"/>
            <a:ext cx="12192000" cy="919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5050591-71F2-BC43-828B-DAADC4764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257" y="6132696"/>
            <a:ext cx="755650" cy="618372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44355-10E4-3046-91C1-F615A860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5125"/>
            <a:ext cx="9023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58AAF-DB77-614B-BB3D-C9296A59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9840" y="1825625"/>
            <a:ext cx="9023960" cy="387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BEF731D-00BD-D94C-BA65-D597FB9AE3D5}"/>
              </a:ext>
            </a:extLst>
          </p:cNvPr>
          <p:cNvSpPr txBox="1">
            <a:spLocks/>
          </p:cNvSpPr>
          <p:nvPr/>
        </p:nvSpPr>
        <p:spPr>
          <a:xfrm>
            <a:off x="8653346" y="6286249"/>
            <a:ext cx="336023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err="1">
                <a:solidFill>
                  <a:schemeClr val="bg1"/>
                </a:solidFill>
              </a:rPr>
              <a:t>www.ucundinamarca.edu.co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80E3EAB-58AA-9F44-9EBA-6B55B609A87F}"/>
              </a:ext>
            </a:extLst>
          </p:cNvPr>
          <p:cNvSpPr txBox="1">
            <a:spLocks/>
          </p:cNvSpPr>
          <p:nvPr/>
        </p:nvSpPr>
        <p:spPr>
          <a:xfrm>
            <a:off x="3445727" y="6334377"/>
            <a:ext cx="3360234" cy="3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>
                <a:solidFill>
                  <a:schemeClr val="bg1"/>
                </a:solidFill>
              </a:rPr>
              <a:t>Vigilada </a:t>
            </a:r>
            <a:r>
              <a:rPr lang="es-ES" sz="1200" err="1">
                <a:solidFill>
                  <a:schemeClr val="bg1"/>
                </a:solidFill>
              </a:rPr>
              <a:t>MinEducación</a:t>
            </a:r>
            <a:endParaRPr lang="es-CO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00482B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2BC07-B24C-4347-951E-B91591DB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86" y="0"/>
            <a:ext cx="11010314" cy="392028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4800" i="0">
                <a:latin typeface="Century Gothic"/>
                <a:cs typeface="Times New Roman"/>
              </a:rPr>
              <a:t>Desarrollo de un sistema de información web usando la arquitectura MVC para el pago de impuesto predial en el municipio de Silvania </a:t>
            </a:r>
            <a:endParaRPr lang="es-CO" sz="4800" i="0">
              <a:cs typeface="Times New Rom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7140F-9037-4407-8C73-87EAD0322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13" y="4478693"/>
            <a:ext cx="12192000" cy="145557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Daniel Eduardo Bautista Díaz</a:t>
            </a:r>
          </a:p>
          <a:p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Daniel Eduardo Vargas Tovar</a:t>
            </a:r>
          </a:p>
          <a:p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Jesús Manuel Pedraza Ramírez</a:t>
            </a:r>
          </a:p>
          <a:p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Karol Stephanny Hernández Quiroga</a:t>
            </a:r>
          </a:p>
          <a:p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Kevin Johanner Grisales Morales</a:t>
            </a:r>
          </a:p>
          <a:p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Tania Nickoll Forero Herrera</a:t>
            </a:r>
          </a:p>
        </p:txBody>
      </p:sp>
    </p:spTree>
    <p:extLst>
      <p:ext uri="{BB962C8B-B14F-4D97-AF65-F5344CB8AC3E}">
        <p14:creationId xmlns:p14="http://schemas.microsoft.com/office/powerpoint/2010/main" val="2788514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5CF-E64B-CE06-CB15-E9A0815B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/>
          <a:lstStyle/>
          <a:p>
            <a:r>
              <a:rPr lang="en-US" i="0">
                <a:latin typeface="Century Gothic"/>
              </a:rPr>
              <a:t>Público </a:t>
            </a:r>
            <a:r>
              <a:rPr lang="en-US" i="0" err="1">
                <a:latin typeface="Century Gothic"/>
              </a:rPr>
              <a:t>objetivo</a:t>
            </a:r>
            <a:endParaRPr lang="en-US" i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F85B-EE9B-2455-AC33-CB21021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1741219"/>
            <a:ext cx="9023960" cy="387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4000" err="1">
                <a:solidFill>
                  <a:schemeClr val="tx1"/>
                </a:solidFill>
                <a:latin typeface="Century Gothic"/>
                <a:cs typeface="Times New Roman"/>
              </a:rPr>
              <a:t>Habitantes</a:t>
            </a:r>
            <a:r>
              <a:rPr lang="en-US" sz="4000">
                <a:solidFill>
                  <a:schemeClr val="tx1"/>
                </a:solidFill>
                <a:latin typeface="Century Gothic"/>
                <a:cs typeface="Times New Roman"/>
              </a:rPr>
              <a:t> de </a:t>
            </a:r>
            <a:r>
              <a:rPr lang="en-US" sz="4000" err="1">
                <a:solidFill>
                  <a:schemeClr val="tx1"/>
                </a:solidFill>
                <a:latin typeface="Century Gothic"/>
                <a:cs typeface="Times New Roman"/>
              </a:rPr>
              <a:t>Silvania</a:t>
            </a:r>
            <a:endParaRPr lang="en-US" sz="4000">
              <a:solidFill>
                <a:schemeClr val="tx1"/>
              </a:solidFill>
              <a:latin typeface="Century Gothic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4000" err="1">
                <a:solidFill>
                  <a:schemeClr val="tx1"/>
                </a:solidFill>
                <a:latin typeface="Century Gothic"/>
                <a:cs typeface="Times New Roman"/>
              </a:rPr>
              <a:t>Administración</a:t>
            </a:r>
            <a:r>
              <a:rPr lang="en-US" sz="4000">
                <a:solidFill>
                  <a:schemeClr val="tx1"/>
                </a:solidFill>
                <a:latin typeface="Century Gothic"/>
                <a:cs typeface="Times New Roman"/>
              </a:rPr>
              <a:t> Municipal</a:t>
            </a:r>
            <a:endParaRPr lang="en-US" sz="4000">
              <a:solidFill>
                <a:schemeClr val="tx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79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80175-70F0-9ABB-775F-5727347F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/>
          <a:lstStyle/>
          <a:p>
            <a:r>
              <a:rPr lang="es-ES" i="0"/>
              <a:t>Uso Previsto</a:t>
            </a:r>
            <a:endParaRPr lang="es-CO" i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247A6-7844-E6E6-5A31-44416632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19" y="1492141"/>
            <a:ext cx="10345383" cy="3873717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1"/>
                </a:solidFill>
              </a:rPr>
              <a:t>Por parte de los habitantes</a:t>
            </a:r>
          </a:p>
          <a:p>
            <a:r>
              <a:rPr lang="es-CO" sz="3600">
                <a:solidFill>
                  <a:schemeClr val="tx1"/>
                </a:solidFill>
              </a:rPr>
              <a:t>Por parte de la administración municipal</a:t>
            </a:r>
          </a:p>
          <a:p>
            <a:r>
              <a:rPr lang="es-CO" sz="3600">
                <a:solidFill>
                  <a:schemeClr val="tx1"/>
                </a:solidFill>
              </a:rPr>
              <a:t>Escenarios futuros</a:t>
            </a:r>
          </a:p>
        </p:txBody>
      </p:sp>
    </p:spTree>
    <p:extLst>
      <p:ext uri="{BB962C8B-B14F-4D97-AF65-F5344CB8AC3E}">
        <p14:creationId xmlns:p14="http://schemas.microsoft.com/office/powerpoint/2010/main" val="1871595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3FCE-4A36-4810-F411-0BA93D48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/>
          <a:lstStyle/>
          <a:p>
            <a:r>
              <a:rPr lang="es-ES" i="0"/>
              <a:t>Descripción General</a:t>
            </a:r>
            <a:endParaRPr lang="es-CO" i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25565-6997-F928-C401-FBB843F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1492141"/>
            <a:ext cx="9023960" cy="3873717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1"/>
                </a:solidFill>
              </a:rPr>
              <a:t>Funcionalidades clave</a:t>
            </a:r>
          </a:p>
          <a:p>
            <a:r>
              <a:rPr lang="es-ES" sz="3600">
                <a:solidFill>
                  <a:schemeClr val="tx1"/>
                </a:solidFill>
              </a:rPr>
              <a:t>Impacto Esperado</a:t>
            </a:r>
          </a:p>
          <a:p>
            <a:r>
              <a:rPr lang="es-ES" sz="3600">
                <a:solidFill>
                  <a:schemeClr val="tx1"/>
                </a:solidFill>
              </a:rPr>
              <a:t>Características clave</a:t>
            </a:r>
          </a:p>
          <a:p>
            <a:r>
              <a:rPr lang="es-ES" sz="3600">
                <a:solidFill>
                  <a:schemeClr val="tx1"/>
                </a:solidFill>
              </a:rPr>
              <a:t>Plan de implementación</a:t>
            </a:r>
            <a:endParaRPr lang="es-CO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74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B6182-961C-9449-3BD2-F909EDCF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/>
          <a:lstStyle/>
          <a:p>
            <a:r>
              <a:rPr lang="es-ES" i="0"/>
              <a:t>Proceso de Funcionamiento</a:t>
            </a:r>
            <a:endParaRPr lang="es-CO" i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7EAA032-1DEB-79B4-BD21-E8159AE2FA24}"/>
              </a:ext>
            </a:extLst>
          </p:cNvPr>
          <p:cNvSpPr/>
          <p:nvPr/>
        </p:nvSpPr>
        <p:spPr>
          <a:xfrm>
            <a:off x="120519" y="3565859"/>
            <a:ext cx="2520000" cy="162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76200"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es-CO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A6E372-9037-0D27-5978-C6D864E7348D}"/>
              </a:ext>
            </a:extLst>
          </p:cNvPr>
          <p:cNvSpPr/>
          <p:nvPr/>
        </p:nvSpPr>
        <p:spPr>
          <a:xfrm>
            <a:off x="4835999" y="3565859"/>
            <a:ext cx="2520000" cy="16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endParaRPr lang="es-CO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60080363-B62B-537F-3814-A0827D560E6D}"/>
              </a:ext>
            </a:extLst>
          </p:cNvPr>
          <p:cNvSpPr/>
          <p:nvPr/>
        </p:nvSpPr>
        <p:spPr>
          <a:xfrm>
            <a:off x="9551479" y="3565859"/>
            <a:ext cx="2520000" cy="162000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 w="76200"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endParaRPr lang="es-CO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5533429-FE23-01AB-4BBD-5C43B4621291}"/>
              </a:ext>
            </a:extLst>
          </p:cNvPr>
          <p:cNvSpPr/>
          <p:nvPr/>
        </p:nvSpPr>
        <p:spPr>
          <a:xfrm>
            <a:off x="2848782" y="3770948"/>
            <a:ext cx="1778954" cy="12098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802FA60-2533-233D-0EF5-267C96C30B82}"/>
              </a:ext>
            </a:extLst>
          </p:cNvPr>
          <p:cNvSpPr/>
          <p:nvPr/>
        </p:nvSpPr>
        <p:spPr>
          <a:xfrm>
            <a:off x="7564262" y="3770948"/>
            <a:ext cx="1778956" cy="12098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217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B8CC-736D-FD93-01F7-4D35A65B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849" y="0"/>
            <a:ext cx="9023959" cy="1325563"/>
          </a:xfrm>
        </p:spPr>
        <p:txBody>
          <a:bodyPr/>
          <a:lstStyle/>
          <a:p>
            <a:r>
              <a:rPr lang="es-ES" i="0"/>
              <a:t>Requerimientos de Negocio</a:t>
            </a:r>
            <a:endParaRPr lang="es-CO" i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512B-9298-FD41-99D7-70105089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308" y="1325563"/>
            <a:ext cx="10643692" cy="3996677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Métodos de pago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Buena interfaz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Online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Multiplataforma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Seguridad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Rendimiento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Escalabilidad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Mantenimiento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Recibo de pago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Certificado de pago</a:t>
            </a:r>
            <a:endParaRPr lang="es-CO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C8E01-1905-5F6D-F674-B9C6ED92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/>
          <a:lstStyle/>
          <a:p>
            <a:r>
              <a:rPr lang="es-ES" i="0"/>
              <a:t>Requerimientos funcionales</a:t>
            </a:r>
            <a:endParaRPr lang="es-CO" i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701A7-151A-3A08-B6CB-0E15C71A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1325563"/>
            <a:ext cx="10607980" cy="456880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Métodos de pago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Buena interfaz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Online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Multiplataforma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Seguridad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Rendimiento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Escalabilidad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Mantenimiento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Recibo de pago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Certificado de pago</a:t>
            </a:r>
            <a:endParaRPr lang="es-CO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87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1FB86-411E-5206-7CA0-8238B85A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0"/>
            <a:ext cx="9023959" cy="1325563"/>
          </a:xfrm>
        </p:spPr>
        <p:txBody>
          <a:bodyPr/>
          <a:lstStyle/>
          <a:p>
            <a:r>
              <a:rPr lang="es-ES" i="0"/>
              <a:t>Requerimientos no funcionales</a:t>
            </a:r>
            <a:endParaRPr lang="es-CO" i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CED28-B34A-A5A7-E61D-1E4E119D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1427162"/>
            <a:ext cx="10325100" cy="4424998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Seguridad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Disponibilidad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Rendimiento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Usabilidad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Escalabilidad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Mantenibilidad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Auditoría y registro</a:t>
            </a:r>
            <a:endParaRPr lang="es-CO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85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838E7-1B5F-067C-0B80-47011E2D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114402"/>
            <a:ext cx="9023959" cy="1325563"/>
          </a:xfrm>
        </p:spPr>
        <p:txBody>
          <a:bodyPr/>
          <a:lstStyle/>
          <a:p>
            <a:r>
              <a:rPr lang="es-CO" i="0"/>
              <a:t>Chequeo de los requerimientos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CCA603A3-5D54-8499-6B39-C719B8164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479" y="1387787"/>
            <a:ext cx="7487042" cy="5355811"/>
          </a:xfrm>
        </p:spPr>
      </p:pic>
    </p:spTree>
    <p:extLst>
      <p:ext uri="{BB962C8B-B14F-4D97-AF65-F5344CB8AC3E}">
        <p14:creationId xmlns:p14="http://schemas.microsoft.com/office/powerpoint/2010/main" val="1897078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CCF-BD0F-50A2-5F63-2C40EE52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0"/>
              <a:t>Chequeo de los requerimientos</a:t>
            </a:r>
            <a:endParaRPr lang="es-CO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FBA34E7F-6EBE-007D-A017-3EE57753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91" y="1690688"/>
            <a:ext cx="10708711" cy="4946086"/>
          </a:xfrm>
        </p:spPr>
      </p:pic>
    </p:spTree>
    <p:extLst>
      <p:ext uri="{BB962C8B-B14F-4D97-AF65-F5344CB8AC3E}">
        <p14:creationId xmlns:p14="http://schemas.microsoft.com/office/powerpoint/2010/main" val="1353532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92E6-42EC-B7EA-5E1F-C28B85C0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5125"/>
            <a:ext cx="9023959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Century Gothic"/>
              </a:rPr>
              <a:t>Diagrama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F57EBB-6C67-1E13-1D48-335604792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474" y="1824084"/>
            <a:ext cx="10451368" cy="3179193"/>
          </a:xfrm>
          <a:noFill/>
        </p:spPr>
      </p:pic>
    </p:spTree>
    <p:extLst>
      <p:ext uri="{BB962C8B-B14F-4D97-AF65-F5344CB8AC3E}">
        <p14:creationId xmlns:p14="http://schemas.microsoft.com/office/powerpoint/2010/main" val="1541475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1850-7D4C-E131-F482-C785000B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374" y="0"/>
            <a:ext cx="10608626" cy="1325563"/>
          </a:xfrm>
        </p:spPr>
        <p:txBody>
          <a:bodyPr/>
          <a:lstStyle/>
          <a:p>
            <a:r>
              <a:rPr lang="es-ES"/>
              <a:t>Asignación de roles</a:t>
            </a:r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EA39B0-3255-088A-22D4-A9AC4D85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4674"/>
              </p:ext>
            </p:extLst>
          </p:nvPr>
        </p:nvGraphicFramePr>
        <p:xfrm>
          <a:off x="1448972" y="1026942"/>
          <a:ext cx="10743031" cy="5237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1508086578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118680528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428959953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1016007599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4196450047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04028775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07376788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88698487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3265009474"/>
                    </a:ext>
                  </a:extLst>
                </a:gridCol>
                <a:gridCol w="1472421">
                  <a:extLst>
                    <a:ext uri="{9D8B030D-6E8A-4147-A177-3AD203B41FA5}">
                      <a16:colId xmlns:a16="http://schemas.microsoft.com/office/drawing/2014/main" val="3839537188"/>
                    </a:ext>
                  </a:extLst>
                </a:gridCol>
              </a:tblGrid>
              <a:tr h="308357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Nombres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 gridSpan="9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Roles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32062"/>
                  </a:ext>
                </a:extLst>
              </a:tr>
              <a:tr h="737736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E. Bautista D.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 de prueba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de soporte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extLst>
                  <a:ext uri="{0D108BD9-81ED-4DB2-BD59-A6C34878D82A}">
                    <a16:rowId xmlns:a16="http://schemas.microsoft.com/office/drawing/2014/main" val="925098165"/>
                  </a:ext>
                </a:extLst>
              </a:tr>
              <a:tr h="79677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E. Vargas T.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de desarrollo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de soporte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extLst>
                  <a:ext uri="{0D108BD9-81ED-4DB2-BD59-A6C34878D82A}">
                    <a16:rowId xmlns:a16="http://schemas.microsoft.com/office/drawing/2014/main" val="2820943207"/>
                  </a:ext>
                </a:extLst>
              </a:tr>
              <a:tr h="815926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Jesús M. Pedraza R.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 Master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Experto legal y fiscal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de comunicación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extLst>
                  <a:ext uri="{0D108BD9-81ED-4DB2-BD59-A6C34878D82A}">
                    <a16:rowId xmlns:a16="http://schemas.microsoft.com/office/drawing/2014/main" val="3296021274"/>
                  </a:ext>
                </a:extLst>
              </a:tr>
              <a:tr h="737736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Karol S. Hernández Q.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owner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de comunicación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extLst>
                  <a:ext uri="{0D108BD9-81ED-4DB2-BD59-A6C34878D82A}">
                    <a16:rowId xmlns:a16="http://schemas.microsoft.com/office/drawing/2014/main" val="3142761794"/>
                  </a:ext>
                </a:extLst>
              </a:tr>
              <a:tr h="737736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Kevin J. Grisales M.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 de prueba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extLst>
                  <a:ext uri="{0D108BD9-81ED-4DB2-BD59-A6C34878D82A}">
                    <a16:rowId xmlns:a16="http://schemas.microsoft.com/office/drawing/2014/main" val="313301906"/>
                  </a:ext>
                </a:extLst>
              </a:tr>
              <a:tr h="110316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N. Forero H.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de desarrollo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Experta legal y fiscal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50000"/>
                        </a:lnSpc>
                      </a:pPr>
                      <a:r>
                        <a:rPr lang="es-CO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de sistemas</a:t>
                      </a:r>
                      <a:endParaRPr lang="es-CO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797" marR="15797" marT="15797" marB="15797" anchor="ctr"/>
                </a:tc>
                <a:extLst>
                  <a:ext uri="{0D108BD9-81ED-4DB2-BD59-A6C34878D82A}">
                    <a16:rowId xmlns:a16="http://schemas.microsoft.com/office/drawing/2014/main" val="266037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625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8547-6C4A-410A-A547-4E70FCEE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>
            <a:normAutofit/>
          </a:bodyPr>
          <a:lstStyle/>
          <a:p>
            <a:r>
              <a:rPr lang="es-MX" i="0">
                <a:latin typeface="Century Gothic"/>
                <a:cs typeface="Times New Roman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AA875-F2A7-414B-88D8-1CCC8F03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18" y="1492141"/>
            <a:ext cx="10093319" cy="38737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MX">
                <a:solidFill>
                  <a:schemeClr val="tx1"/>
                </a:solidFill>
                <a:latin typeface="Century Gothic"/>
                <a:cs typeface="Times New Roman"/>
              </a:rPr>
              <a:t>En el contexto actual de la transformación digital y la búsqueda constante de soluciones eficientes para la gestión de servicios municipales, surge la necesidad de desarrollar una plataforma web innovadora que facilite y mejore la experiencia de los habitantes del municipio de Silvania, Cundinamarca, en el proceso de pago del impuesto predial.</a:t>
            </a:r>
            <a:endParaRPr lang="es-MX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3874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F1D8-9807-4FD4-A86E-FE52449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83" y="0"/>
            <a:ext cx="9023959" cy="1485446"/>
          </a:xfrm>
        </p:spPr>
        <p:txBody>
          <a:bodyPr>
            <a:normAutofit/>
          </a:bodyPr>
          <a:lstStyle/>
          <a:p>
            <a:r>
              <a:rPr lang="es-MX" i="0">
                <a:latin typeface="Century Gothic"/>
                <a:cs typeface="Times New Roman"/>
              </a:rPr>
              <a:t>Justificación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5B0B2-D4E6-4AF2-B452-86A01BB2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558" y="1485446"/>
            <a:ext cx="10673442" cy="4355517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Mejora de la eficiencia y precisión</a:t>
            </a:r>
            <a:endParaRPr lang="es-CO">
              <a:solidFill>
                <a:schemeClr val="tx1"/>
              </a:solidFill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Facilita el cumplimiento tributario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Mayor transparencia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Reducción de costos administrativos</a:t>
            </a:r>
            <a:endParaRPr lang="es-CO">
              <a:solidFill>
                <a:schemeClr val="tx1"/>
              </a:solidFill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Recopilación de datos y análisis avanzado</a:t>
            </a:r>
            <a:endParaRPr lang="es-CO">
              <a:solidFill>
                <a:schemeClr val="tx1"/>
              </a:solidFill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Seguridad de datos mejorada</a:t>
            </a:r>
            <a:endParaRPr lang="es-CO">
              <a:solidFill>
                <a:schemeClr val="tx1"/>
              </a:solidFill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Adaptación a cambios normativos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Servicio al cliente mejorado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CO">
                <a:solidFill>
                  <a:schemeClr val="tx1"/>
                </a:solidFill>
                <a:latin typeface="Century Gothic"/>
                <a:cs typeface="Times New Roman"/>
              </a:rPr>
              <a:t>Impulso a la economía digital</a:t>
            </a:r>
          </a:p>
        </p:txBody>
      </p:sp>
    </p:spTree>
    <p:extLst>
      <p:ext uri="{BB962C8B-B14F-4D97-AF65-F5344CB8AC3E}">
        <p14:creationId xmlns:p14="http://schemas.microsoft.com/office/powerpoint/2010/main" val="3969676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EC2E4-02B3-46CB-A6FE-CCE551ED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>
            <a:normAutofit/>
          </a:bodyPr>
          <a:lstStyle/>
          <a:p>
            <a:r>
              <a:rPr lang="es-MX" i="0">
                <a:latin typeface="Century Gothic"/>
                <a:cs typeface="Times New Roman"/>
              </a:rPr>
              <a:t>Objetivo General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E56A6-4FF6-43EF-B9C7-0EE7765D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1325563"/>
            <a:ext cx="9023960" cy="387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CO" sz="2500">
              <a:solidFill>
                <a:schemeClr val="tx1"/>
              </a:solidFill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s-MX" sz="2500">
              <a:solidFill>
                <a:schemeClr val="tx1"/>
              </a:solidFill>
              <a:cs typeface="Times New 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MX" sz="2500">
              <a:cs typeface="Times New Roman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94ECAA-BB1A-FC92-A5D6-03C752A26E88}"/>
              </a:ext>
            </a:extLst>
          </p:cNvPr>
          <p:cNvSpPr txBox="1"/>
          <p:nvPr/>
        </p:nvSpPr>
        <p:spPr>
          <a:xfrm>
            <a:off x="1584019" y="1325563"/>
            <a:ext cx="10260978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/>
            <a:r>
              <a:rPr lang="es-ES" sz="3200">
                <a:effectLst/>
                <a:latin typeface="Century Gothic"/>
                <a:ea typeface="Calibri" panose="020F0502020204030204" pitchFamily="34" charset="0"/>
                <a:cs typeface="Calibri"/>
              </a:rPr>
              <a:t>Desarrollar una plataforma web para el pago del impuesto predial en el municipio de Silvania, Cundinamarca</a:t>
            </a:r>
            <a:endParaRPr lang="es-CO" sz="3200">
              <a:effectLst/>
              <a:latin typeface="Century Gothic"/>
              <a:ea typeface="Calibri" panose="020F0502020204030204" pitchFamily="34" charset="0"/>
              <a:cs typeface="Calibri"/>
            </a:endParaRPr>
          </a:p>
          <a:p>
            <a:endParaRPr lang="es-CO" sz="2800"/>
          </a:p>
        </p:txBody>
      </p:sp>
    </p:spTree>
    <p:extLst>
      <p:ext uri="{BB962C8B-B14F-4D97-AF65-F5344CB8AC3E}">
        <p14:creationId xmlns:p14="http://schemas.microsoft.com/office/powerpoint/2010/main" val="1998749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EC2E4-02B3-46CB-A6FE-CCE551ED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>
            <a:normAutofit/>
          </a:bodyPr>
          <a:lstStyle/>
          <a:p>
            <a:r>
              <a:rPr lang="es-MX" i="0">
                <a:latin typeface="Century Gothic"/>
                <a:cs typeface="Times New Roman"/>
              </a:rPr>
              <a:t>Objetivos Específicos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E56A6-4FF6-43EF-B9C7-0EE7765D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1325563"/>
            <a:ext cx="10340502" cy="4568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b="0" i="0" u="none" strike="noStrike" noProof="0">
                <a:solidFill>
                  <a:schemeClr val="tx1"/>
                </a:solidFill>
              </a:rPr>
              <a:t>El sistema debe generar automáticamente las facturas del impuesto predial para cada interesado.</a:t>
            </a:r>
            <a:endParaRPr lang="en-US" sz="2400" b="0" i="0" u="none" strike="noStrike" noProof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b="0" i="0" u="none" strike="noStrike" noProof="0">
                <a:solidFill>
                  <a:schemeClr val="tx1"/>
                </a:solidFill>
              </a:rPr>
              <a:t>Facilitar el proceso de pago del impuesto predial que sea rápido, sencillo y conveniente para los interesados.</a:t>
            </a:r>
            <a:endParaRPr lang="en-US" sz="2400" b="0" i="0" u="none" strike="noStrike" noProof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b="0" i="0" u="none" strike="noStrike" noProof="0">
                <a:solidFill>
                  <a:schemeClr val="tx1"/>
                </a:solidFill>
              </a:rPr>
              <a:t>Garantizar la seguridad de los datos de los usuarios y las transacciones financieras, cumpliendo con estándares de seguridad como el cifrado de datos según la ISO 27001.</a:t>
            </a:r>
            <a:endParaRPr lang="en-US" sz="2400" b="0" i="0" u="none" strike="noStrike" noProof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b="0" i="0" u="none" strike="noStrike" noProof="0">
                <a:solidFill>
                  <a:schemeClr val="tx1"/>
                </a:solidFill>
              </a:rPr>
              <a:t>Ofrecer un servicio de atención al cliente eficiente para resolver consultas y problemas relacionados con el pago de impuestos a través de la plataforma.</a:t>
            </a:r>
            <a:endParaRPr lang="en-US" sz="2400" b="0" i="0" u="none" strike="noStrike" noProof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b="0" i="0" u="none" strike="noStrike" noProof="0">
                <a:solidFill>
                  <a:schemeClr val="tx1"/>
                </a:solidFill>
              </a:rPr>
              <a:t>Proporcionar diversas opciones de pago para que los usuarios puedan elegir la que les resulte más conveniente.</a:t>
            </a:r>
            <a:endParaRPr lang="en-US" sz="2400" b="0" i="0" u="none" strike="noStrike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75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2EB9F-2F1C-4402-B8C9-B929A3A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0"/>
            <a:ext cx="9023959" cy="1325563"/>
          </a:xfrm>
        </p:spPr>
        <p:txBody>
          <a:bodyPr>
            <a:normAutofit/>
          </a:bodyPr>
          <a:lstStyle/>
          <a:p>
            <a:r>
              <a:rPr lang="es-MX" i="0">
                <a:latin typeface="Century Gothic"/>
                <a:cs typeface="Times New Roman"/>
              </a:rPr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5DCD4-9EA5-4977-9EBC-0BF0004A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1325563"/>
            <a:ext cx="10093319" cy="387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US">
                <a:solidFill>
                  <a:schemeClr val="tx1"/>
                </a:solidFill>
                <a:latin typeface="Century Gothic"/>
                <a:cs typeface="Times New Roman"/>
              </a:rPr>
              <a:t>La carencia de modernización en los procesos de pago de impuestos prediales se refiere a la persistencia de sistemas y procedimientos obsoletos en la recolección y gestión de impuestos por parte de las autoridades fiscales.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90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D665-C4E6-E480-EF3B-CC35ACF1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78" y="0"/>
            <a:ext cx="10724422" cy="1325563"/>
          </a:xfrm>
        </p:spPr>
        <p:txBody>
          <a:bodyPr>
            <a:normAutofit/>
          </a:bodyPr>
          <a:lstStyle/>
          <a:p>
            <a:r>
              <a:rPr lang="es-CO" i="0">
                <a:latin typeface="Century Gothic"/>
                <a:cs typeface="Times New Roman"/>
              </a:rPr>
              <a:t>Alcance</a:t>
            </a:r>
            <a:r>
              <a:rPr lang="en-US" i="0">
                <a:latin typeface="Century Gothic"/>
                <a:cs typeface="Times New Roman"/>
              </a:rPr>
              <a:t> del </a:t>
            </a:r>
            <a:r>
              <a:rPr lang="es-CO" i="0">
                <a:latin typeface="Century Gothic"/>
                <a:cs typeface="Times New Roman"/>
              </a:rPr>
              <a:t>producto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A105-717E-A1D6-BF3F-09EF933A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78" y="1325563"/>
            <a:ext cx="10724422" cy="4625071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chemeClr val="tx1"/>
                </a:solidFill>
                <a:latin typeface="Century Gothic"/>
              </a:rPr>
              <a:t>Gestión de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Cuentas</a:t>
            </a:r>
            <a:r>
              <a:rPr lang="en-US">
                <a:solidFill>
                  <a:schemeClr val="tx1"/>
                </a:solidFill>
                <a:latin typeface="Century Gothic"/>
              </a:rPr>
              <a:t> de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Usuario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chemeClr val="tx1"/>
                </a:solidFill>
                <a:latin typeface="Century Gothic"/>
              </a:rPr>
              <a:t>Consulta y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Descarga</a:t>
            </a:r>
            <a:r>
              <a:rPr lang="en-US">
                <a:solidFill>
                  <a:schemeClr val="tx1"/>
                </a:solidFill>
                <a:latin typeface="Century Gothic"/>
              </a:rPr>
              <a:t> de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Recibos</a:t>
            </a:r>
            <a:endParaRPr lang="en-US">
              <a:solidFill>
                <a:schemeClr val="tx1"/>
              </a:solidFill>
              <a:latin typeface="Century Gothic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err="1">
                <a:solidFill>
                  <a:schemeClr val="tx1"/>
                </a:solidFill>
                <a:latin typeface="Century Gothic"/>
              </a:rPr>
              <a:t>Proceso</a:t>
            </a:r>
            <a:r>
              <a:rPr lang="en-US">
                <a:solidFill>
                  <a:schemeClr val="tx1"/>
                </a:solidFill>
                <a:latin typeface="Century Gothic"/>
              </a:rPr>
              <a:t> de Pago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err="1">
                <a:solidFill>
                  <a:schemeClr val="tx1"/>
                </a:solidFill>
                <a:latin typeface="Century Gothic"/>
              </a:rPr>
              <a:t>Calendario</a:t>
            </a:r>
            <a:r>
              <a:rPr lang="en-US">
                <a:solidFill>
                  <a:schemeClr val="tx1"/>
                </a:solidFill>
                <a:latin typeface="Century Gothic"/>
              </a:rPr>
              <a:t> de Pagos y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Recordatorios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err="1">
                <a:solidFill>
                  <a:schemeClr val="tx1"/>
                </a:solidFill>
                <a:latin typeface="Century Gothic"/>
              </a:rPr>
              <a:t>Administración</a:t>
            </a:r>
            <a:r>
              <a:rPr lang="en-US">
                <a:solidFill>
                  <a:schemeClr val="tx1"/>
                </a:solidFill>
                <a:latin typeface="Century Gothic"/>
              </a:rPr>
              <a:t> de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Datos</a:t>
            </a:r>
            <a:r>
              <a:rPr lang="en-US">
                <a:solidFill>
                  <a:schemeClr val="tx1"/>
                </a:solidFill>
                <a:latin typeface="Century Gothic"/>
              </a:rPr>
              <a:t> de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Propiedad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err="1">
                <a:solidFill>
                  <a:schemeClr val="tx1"/>
                </a:solidFill>
                <a:latin typeface="Century Gothic"/>
              </a:rPr>
              <a:t>Informes</a:t>
            </a:r>
            <a:r>
              <a:rPr lang="en-US">
                <a:solidFill>
                  <a:schemeClr val="tx1"/>
                </a:solidFill>
                <a:latin typeface="Century Gothic"/>
              </a:rPr>
              <a:t> y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Estadísticas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chemeClr val="tx1"/>
                </a:solidFill>
                <a:latin typeface="Century Gothic"/>
              </a:rPr>
              <a:t>Seguridad y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Privacidad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>
                <a:solidFill>
                  <a:schemeClr val="tx1"/>
                </a:solidFill>
                <a:latin typeface="Century Gothic"/>
              </a:rPr>
              <a:t>Soporte al </a:t>
            </a:r>
            <a:r>
              <a:rPr lang="en-US" err="1">
                <a:solidFill>
                  <a:schemeClr val="tx1"/>
                </a:solidFill>
                <a:latin typeface="Century Gothic"/>
              </a:rPr>
              <a:t>Cliente</a:t>
            </a:r>
            <a:endParaRPr lang="en-US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err="1">
                <a:solidFill>
                  <a:schemeClr val="tx1"/>
                </a:solidFill>
                <a:latin typeface="Century Gothic"/>
              </a:rPr>
              <a:t>Escalabilidad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14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38F82-34A3-C5E3-470C-883F9B46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20" y="46037"/>
            <a:ext cx="9023959" cy="1325563"/>
          </a:xfrm>
        </p:spPr>
        <p:txBody>
          <a:bodyPr/>
          <a:lstStyle/>
          <a:p>
            <a:r>
              <a:rPr lang="es-ES" i="0"/>
              <a:t>Valor del Producto</a:t>
            </a:r>
            <a:endParaRPr lang="es-CO" i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4BD03-7C47-2D48-3A3F-0EDF992C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1371600"/>
            <a:ext cx="10487608" cy="4522763"/>
          </a:xfrm>
        </p:spPr>
        <p:txBody>
          <a:bodyPr numCol="2"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Comodidad y accesibilidad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Ahorro de tiempo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Transparencia y seguimiento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Reducción de errores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Recaudación eficiente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Generación de información útil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Flexibilidad y escalabilidad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Seguridad y confidencialidad</a:t>
            </a:r>
          </a:p>
          <a:p>
            <a:pPr marL="514350" indent="-514350">
              <a:buFont typeface="+mj-lt"/>
              <a:buAutoNum type="arabicParenR"/>
            </a:pPr>
            <a:r>
              <a:rPr lang="es-ES" sz="3600">
                <a:solidFill>
                  <a:schemeClr val="tx1"/>
                </a:solidFill>
              </a:rPr>
              <a:t>Satisfacción del ciudadano</a:t>
            </a:r>
            <a:endParaRPr lang="es-CO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7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Cundinamarca_verde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undinamarca_verde v2" id="{FC1D868D-A11C-DF4A-8AE0-595E2F74C4AE}" vid="{716796E8-4F55-3F4B-958B-F681D9AC19F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EFF63FB68FF4696D52E4E6F1A9858" ma:contentTypeVersion="12" ma:contentTypeDescription="Create a new document." ma:contentTypeScope="" ma:versionID="54b7a52a44c777875ece9ab7fa5c0422">
  <xsd:schema xmlns:xsd="http://www.w3.org/2001/XMLSchema" xmlns:xs="http://www.w3.org/2001/XMLSchema" xmlns:p="http://schemas.microsoft.com/office/2006/metadata/properties" xmlns:ns3="c0fe5a5f-5c1f-42d3-83c0-0a74e5688341" xmlns:ns4="58e859f6-ec37-4462-b8db-ce7bcf60d7fd" targetNamespace="http://schemas.microsoft.com/office/2006/metadata/properties" ma:root="true" ma:fieldsID="dfc1c39acd260434cc0139a506225ca9" ns3:_="" ns4:_="">
    <xsd:import namespace="c0fe5a5f-5c1f-42d3-83c0-0a74e5688341"/>
    <xsd:import namespace="58e859f6-ec37-4462-b8db-ce7bcf60d7f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e5a5f-5c1f-42d3-83c0-0a74e56883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859f6-ec37-4462-b8db-ce7bcf60d7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D0D477-CC70-48DE-8B51-BC4A0ABA20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FA74D0-46D1-42F2-B7FC-1624E55754D6}">
  <ds:schemaRefs>
    <ds:schemaRef ds:uri="58e859f6-ec37-4462-b8db-ce7bcf60d7fd"/>
    <ds:schemaRef ds:uri="c0fe5a5f-5c1f-42d3-83c0-0a74e56883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22DE1A1-A110-43E9-8FB2-767F09BDEE01}">
  <ds:schemaRefs>
    <ds:schemaRef ds:uri="58e859f6-ec37-4462-b8db-ce7bcf60d7fd"/>
    <ds:schemaRef ds:uri="c0fe5a5f-5c1f-42d3-83c0-0a74e56883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UCundinamarca_verde v2</Template>
  <Application>Microsoft Office PowerPoint</Application>
  <PresentationFormat>Widescreen</PresentationFormat>
  <Slides>19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UCundinamarca_verde v2</vt:lpstr>
      <vt:lpstr>Desarrollo de un sistema de información web usando la arquitectura MVC para el pago de impuesto predial en el municipio de Silvania </vt:lpstr>
      <vt:lpstr>Asignación de roles</vt:lpstr>
      <vt:lpstr>Introducción</vt:lpstr>
      <vt:lpstr>Justificación</vt:lpstr>
      <vt:lpstr>Objetivo General</vt:lpstr>
      <vt:lpstr>Objetivos Específicos</vt:lpstr>
      <vt:lpstr>Planteamiento del problema</vt:lpstr>
      <vt:lpstr>Alcance del producto</vt:lpstr>
      <vt:lpstr>Valor del Producto</vt:lpstr>
      <vt:lpstr>Público objetivo</vt:lpstr>
      <vt:lpstr>Uso Previsto</vt:lpstr>
      <vt:lpstr>Descripción General</vt:lpstr>
      <vt:lpstr>Proceso de Funcionamiento</vt:lpstr>
      <vt:lpstr>Requerimientos de Negocio</vt:lpstr>
      <vt:lpstr>Requerimientos funcionales</vt:lpstr>
      <vt:lpstr>Requerimientos no funcionales</vt:lpstr>
      <vt:lpstr>Chequeo de los requerimientos</vt:lpstr>
      <vt:lpstr>Chequeo de los requerimientos</vt:lpstr>
      <vt:lpstr>Diagrama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JES�S MANUEL PEDRAZA RAM�REZ</dc:creator>
  <cp:revision>1</cp:revision>
  <dcterms:created xsi:type="dcterms:W3CDTF">2021-05-19T19:11:47Z</dcterms:created>
  <dcterms:modified xsi:type="dcterms:W3CDTF">2023-11-14T13:56:33Z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0x0101001ADEFF63FB68FF4696D52E4E6F1A9858</vt:lpwstr>
  </property>
</Properties>
</file>