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8" r:id="rId2"/>
    <p:sldId id="37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3D07F0-F5C3-3721-9CBB-20BF5DEEB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F1AB8B-E0D0-2E0D-4BC6-DBED1E69B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B5365B-3094-A70E-FA22-36871B5FE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C607-F438-4F15-99C5-061DE374CE7B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C1CBEA-3D76-2378-BB6E-58E449973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BE7D25-C048-9319-E30D-0E5909974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C8B5D-40FF-4DEA-9BB0-202047D961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750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67B0D-9EC3-83B0-DD03-473C3A4C7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D1AA365-C938-1E6D-8A8E-32337DC95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431927-730A-2F8D-C02A-AA508D78B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C607-F438-4F15-99C5-061DE374CE7B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6788E4-660A-5DF9-384A-F501958DF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0A0D9E-8AD8-9FA7-E093-B1A031C4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C8B5D-40FF-4DEA-9BB0-202047D961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894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DC0B346-5015-471B-EF55-03E4C77C55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AC05E6B-FBD9-9918-B2F9-637C082AC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FD3D37-0E1C-9DA6-8028-8CD1BA43E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C607-F438-4F15-99C5-061DE374CE7B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0B472A-06A7-943F-108E-329807199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ECDC1F-8D00-ADF8-4445-F22466C2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C8B5D-40FF-4DEA-9BB0-202047D961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31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9E9F8D-0CF1-1914-3EC6-FF8F54CC6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FF1B76-9B87-1067-C255-38F4960B4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9C58F3-0CBD-D9DD-9699-C473E6A32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C607-F438-4F15-99C5-061DE374CE7B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6F0911-417E-6B74-26BB-88C161181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0AC4B7-3043-6E62-77EF-A9F56A98F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C8B5D-40FF-4DEA-9BB0-202047D961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393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13F3A0-55CB-A524-6153-3B5E06D7D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C449C8-C5BD-8A78-5350-BE4D195C6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FDB0F7-B620-4B1F-113E-B72F2E649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C607-F438-4F15-99C5-061DE374CE7B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F5A6CC-7C7B-15C1-82FF-0B8EF7BD2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793890-86AF-D1DF-945E-A95B81257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C8B5D-40FF-4DEA-9BB0-202047D961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750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981F40-243A-80C7-CE9B-F8B677D6A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58C568-F696-5A70-FB5D-3550686E23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C94CBA9-5139-B930-10DE-26C568A8F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F4B2374-B131-1870-11F9-F508A673B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C607-F438-4F15-99C5-061DE374CE7B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3E4F7DB-B6F1-9CC2-8232-6558FEB89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20172F-8588-2F20-9FB2-C1B0AF313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C8B5D-40FF-4DEA-9BB0-202047D961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2553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4F962-B62D-F9F6-4FE7-9FA565082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81F9F0-0C64-EAED-EA31-F8C62D6D5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0332FBB-4FB0-E976-B93E-BF6E5D44C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9DA84C7-6006-E05B-4E39-4E84699E97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346989F-CB84-0F85-B157-11E25FE053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72215F7-F6A7-0780-A40D-786291AFD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C607-F438-4F15-99C5-061DE374CE7B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B304C48-E498-15BD-36CD-E9B67293C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0EAEC19-0A2B-7F67-D05A-6E6B2BB54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C8B5D-40FF-4DEA-9BB0-202047D961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4759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B7EB4-DA30-D1A9-5701-74E104AE0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9B3B07F-7578-9185-61EF-CBA528BEC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C607-F438-4F15-99C5-061DE374CE7B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0DB7B34-14FD-7E36-CDD9-ECAB23375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5BF186D-4313-5DA9-3436-572CCB4B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C8B5D-40FF-4DEA-9BB0-202047D961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567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FA575BE-1A4C-92A2-8A23-BBD72E9FA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C607-F438-4F15-99C5-061DE374CE7B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112C121-AF2D-7DD8-97BD-0B1F50DF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5E21CD7-5EF3-A5AB-90BA-702D808C2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C8B5D-40FF-4DEA-9BB0-202047D961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3073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757BB3-C55B-BEDE-C1B2-2A2061748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E32AA6-7865-99D3-6747-471656D97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1BD8AC1-B063-70A0-98A9-A82D2C647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37FBA7-43E3-056A-7367-D622C21EE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C607-F438-4F15-99C5-061DE374CE7B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044F21-431E-3B62-B7AC-FCEC5793B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33385AB-7C73-EA32-FD2C-3B2EAEF62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C8B5D-40FF-4DEA-9BB0-202047D961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2307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C8CC1C-74DA-30C9-2CC3-62AA74C1E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B0116DB-CB00-FEF5-BF54-039513A5F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0B3CDA5-0806-00FA-7BD1-E00F618FE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06A6B41-D0B1-6B42-4632-54555445C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C607-F438-4F15-99C5-061DE374CE7B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BCB1461-86BC-D4B8-3D25-650C8268D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F1F68F-2369-E7A8-047E-31C723516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C8B5D-40FF-4DEA-9BB0-202047D961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7569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0D2C6B3-D49B-E7D1-C1C7-38406E390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8C1B11-CDDD-5FD9-DBBD-4D9EFE53E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93EF6F-8C83-8FC6-08B7-C2D4C3E2B6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86C607-F438-4F15-99C5-061DE374CE7B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4C02C8-E7A9-48B4-D869-63CECC1AE9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D0050B-4E92-1A86-39F7-311E06D0B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6C8B5D-40FF-4DEA-9BB0-202047D961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0140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2FA936-C611-43DE-AF9C-2CDBEE2D1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539" y="1896654"/>
            <a:ext cx="11529390" cy="2827672"/>
          </a:xfrm>
        </p:spPr>
        <p:txBody>
          <a:bodyPr>
            <a:normAutofit/>
          </a:bodyPr>
          <a:lstStyle/>
          <a:p>
            <a:pPr algn="ctr"/>
            <a:r>
              <a:rPr lang="pt-BR" sz="6000" b="1" dirty="0"/>
              <a:t>Título</a:t>
            </a:r>
            <a:endParaRPr lang="pt-BR" sz="1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204628-1DA1-4FEC-A7EA-9630876FF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1234" y="4889806"/>
            <a:ext cx="9144000" cy="2133599"/>
          </a:xfrm>
        </p:spPr>
        <p:txBody>
          <a:bodyPr>
            <a:normAutofit/>
          </a:bodyPr>
          <a:lstStyle/>
          <a:p>
            <a:endParaRPr lang="pt-BR" b="1" dirty="0"/>
          </a:p>
          <a:p>
            <a:r>
              <a:rPr lang="pt-BR" dirty="0"/>
              <a:t>Apresentador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4A7878B-3702-4355-BF74-32674110C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07A5E-90E3-41CA-98F8-A367DE458AFE}" type="slidenum">
              <a:rPr lang="pt-BR" smtClean="0"/>
              <a:t>1</a:t>
            </a:fld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8DB8031-F9D9-496B-84AF-D00BD41DF2C0}"/>
              </a:ext>
            </a:extLst>
          </p:cNvPr>
          <p:cNvSpPr/>
          <p:nvPr/>
        </p:nvSpPr>
        <p:spPr>
          <a:xfrm>
            <a:off x="1" y="-1"/>
            <a:ext cx="12192000" cy="1722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2092597-5535-4CDF-9075-30398F587C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"/>
            <a:ext cx="2319353" cy="172278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5D51309-1D54-43AF-AFE5-C972700DB118}"/>
              </a:ext>
            </a:extLst>
          </p:cNvPr>
          <p:cNvSpPr txBox="1"/>
          <p:nvPr/>
        </p:nvSpPr>
        <p:spPr>
          <a:xfrm>
            <a:off x="2769816" y="-15261"/>
            <a:ext cx="8971721" cy="1753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24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Centro Universitário de Viçosa – UNIVIÇOSA</a:t>
            </a:r>
            <a:endParaRPr lang="pt-BR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pt-BR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Centro de Ciências Exatas e Tecnológicas</a:t>
            </a:r>
          </a:p>
          <a:p>
            <a:pPr algn="ctr"/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Engenharia de Computação</a:t>
            </a:r>
          </a:p>
          <a:p>
            <a:pPr algn="ctr"/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GEEC – Grupo de Estudos em Engenharia de Computação</a:t>
            </a:r>
            <a:endParaRPr lang="pt-BR" sz="24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pic>
        <p:nvPicPr>
          <p:cNvPr id="9" name="Gráfico 8" descr="Processador">
            <a:extLst>
              <a:ext uri="{FF2B5EF4-FFF2-40B4-BE49-F238E27FC236}">
                <a16:creationId xmlns:a16="http://schemas.microsoft.com/office/drawing/2014/main" id="{ECB11BBA-6493-40A2-B723-BBFAFD860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54372" y="34932"/>
            <a:ext cx="1537627" cy="153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61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2ACFE9-627C-41B8-83AE-4B41124E7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7" y="0"/>
            <a:ext cx="11847443" cy="808384"/>
          </a:xfrm>
        </p:spPr>
        <p:txBody>
          <a:bodyPr>
            <a:noAutofit/>
          </a:bodyPr>
          <a:lstStyle/>
          <a:p>
            <a:r>
              <a:rPr lang="pt-BR" sz="4000" b="1" dirty="0"/>
              <a:t>Resposta de Entrada Nula</a:t>
            </a:r>
            <a:endParaRPr lang="pt-BR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1E52F8-4A69-4BE7-AE8F-AA609CF99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78" y="954158"/>
            <a:ext cx="11847444" cy="5645426"/>
          </a:xfrm>
        </p:spPr>
        <p:txBody>
          <a:bodyPr>
            <a:normAutofit/>
          </a:bodyPr>
          <a:lstStyle/>
          <a:p>
            <a:r>
              <a:rPr lang="pt-BR" dirty="0"/>
              <a:t>Sabe-se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sz="2800" b="1" dirty="0"/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 	</a:t>
            </a:r>
          </a:p>
          <a:p>
            <a:pPr marL="0" indent="0">
              <a:buNone/>
            </a:pPr>
            <a:endParaRPr lang="pt-BR" b="0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F738205-58EC-4486-82E2-E111862CE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07A5E-90E3-41CA-98F8-A367DE458AFE}" type="slidenum">
              <a:rPr lang="pt-BR" smtClean="0">
                <a:solidFill>
                  <a:schemeClr val="tx1"/>
                </a:solidFill>
              </a:rPr>
              <a:t>2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A08E64B-AED8-E82C-D966-11C96ACF47A4}"/>
              </a:ext>
            </a:extLst>
          </p:cNvPr>
          <p:cNvSpPr/>
          <p:nvPr/>
        </p:nvSpPr>
        <p:spPr>
          <a:xfrm>
            <a:off x="0" y="0"/>
            <a:ext cx="19878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99E3E68-7295-88CE-731A-D3F273861FCC}"/>
              </a:ext>
            </a:extLst>
          </p:cNvPr>
          <p:cNvSpPr/>
          <p:nvPr/>
        </p:nvSpPr>
        <p:spPr>
          <a:xfrm>
            <a:off x="11990291" y="0"/>
            <a:ext cx="19878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37336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36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Tema do Office</vt:lpstr>
      <vt:lpstr>Título</vt:lpstr>
      <vt:lpstr>Resposta de Entrada Nula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Vinicius Martins</dc:creator>
  <cp:lastModifiedBy>Vinicius Martins</cp:lastModifiedBy>
  <cp:revision>1</cp:revision>
  <dcterms:created xsi:type="dcterms:W3CDTF">2025-03-27T14:07:31Z</dcterms:created>
  <dcterms:modified xsi:type="dcterms:W3CDTF">2025-03-27T14:10:27Z</dcterms:modified>
</cp:coreProperties>
</file>