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41331-7098-4245-8C97-AC03D5319EFB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7D850-D13B-4110-8445-367D004E7E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51A-41E8-49AD-8597-BFD614C4419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3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5F9-6CBA-43FB-A44D-F5C1E182EDDA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5DD2-71A8-4511-A01D-F3B8782410F4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63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1183-3518-49A7-884E-680BECEFAB8F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06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E6B1-AB54-4122-87EC-6E1440323B5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3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339-A780-44EC-9CCA-997E93AE18B9}" type="datetime1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E5D3-FAC1-4FA5-9619-F4F5DBC4B381}" type="datetime1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3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954-76F2-43EB-87E3-03F88AAFFE4C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91F6-ECB9-408F-AAC4-BB49C4E44A8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949F-3FDB-445E-800C-6C6D2DEEB820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4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9BD7-B1EF-4309-8043-A2C8C0A1C899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DAF-5758-4527-BC5A-D11F9FA5DE8F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EAB3-D38C-4182-BAE0-82A374BF43E7}" type="datetime1">
              <a:rPr lang="fr-FR" smtClean="0"/>
              <a:t>19/05/2020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373-571A-4BBD-B25D-1477DBFFD81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B75B-8093-447C-B71C-6C85D2C0A4C1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F6F-0F1A-40BE-BEE7-95F02F60F04C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4A22-B82E-4B77-A209-EB72F03B5FE7}" type="datetime1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0A6677-8DC9-412E-B2B4-5854ADA4D0BD}" type="datetime1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997C-4857-4987-B1DF-2481F986A0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9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sql.oracle.com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B247E-0DC1-4398-9295-BE63CB4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Projet SGBD2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614598-B014-47AC-9000-065B2E95F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3722311"/>
            <a:ext cx="3437361" cy="3437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FE6D2-E18B-4240-86EF-D18533C10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60" y="1853248"/>
            <a:ext cx="2813223" cy="2813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FB157-4EE4-4C24-8185-8BFFB80EAB42}"/>
              </a:ext>
            </a:extLst>
          </p:cNvPr>
          <p:cNvSpPr txBox="1"/>
          <p:nvPr/>
        </p:nvSpPr>
        <p:spPr>
          <a:xfrm>
            <a:off x="5638800" y="31899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261EC-5A69-49F5-B29C-82E9A5DD7151}"/>
              </a:ext>
            </a:extLst>
          </p:cNvPr>
          <p:cNvSpPr txBox="1"/>
          <p:nvPr/>
        </p:nvSpPr>
        <p:spPr>
          <a:xfrm>
            <a:off x="7718854" y="6343135"/>
            <a:ext cx="40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Qian Viviane – Aguiar Daniel 105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352A0F3-9C5A-48CA-949B-C632B072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3296-D3FE-47B5-90C0-DE4E4C2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Bilan du travail réalisé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B739-B9F2-4E65-B548-0C05C4D8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base de données pour la gestion de projets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Administration de la base de données via procédures et fonctions</a:t>
            </a:r>
          </a:p>
          <a:p>
            <a:endParaRPr lang="fr-FR" dirty="0"/>
          </a:p>
          <a:p>
            <a:r>
              <a:rPr lang="fr-FR" dirty="0"/>
              <a:t>Insertion d’un jeu d’essais</a:t>
            </a:r>
          </a:p>
          <a:p>
            <a:endParaRPr lang="fr-FR" dirty="0"/>
          </a:p>
          <a:p>
            <a:r>
              <a:rPr lang="fr-FR" dirty="0"/>
              <a:t>Insertion d’un jeu de test pour l’administration de la BD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4E249-3DB9-48B9-9646-940A2F4D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3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B476-C4BF-421E-8C4F-778F3CE3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Répartition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416B-1D70-48CB-A0E5-58C06D63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synchrone Visual Studio Code via Live </a:t>
            </a:r>
            <a:r>
              <a:rPr lang="fr-FR" dirty="0" err="1"/>
              <a:t>share</a:t>
            </a:r>
            <a:endParaRPr lang="fr-FR" dirty="0"/>
          </a:p>
          <a:p>
            <a:endParaRPr lang="fr-FR" dirty="0"/>
          </a:p>
          <a:p>
            <a:r>
              <a:rPr lang="fr-FR" dirty="0"/>
              <a:t>Communication synchrone via Discord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Répartition du travail divisé en sous étapes (création, insertion, implémentation, tests)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764C-4C22-4689-9852-78A553A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3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414B1-5CF3-4F34-91EA-68A247B0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79" y="5282518"/>
            <a:ext cx="1294191" cy="129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3C165-24E3-478B-988C-A873FAAE9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79" y="5363361"/>
            <a:ext cx="1132507" cy="12962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40334C-90B7-4A87-9794-5F7B996E9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6695" y="5363361"/>
            <a:ext cx="1132507" cy="1132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E42A77-A499-4269-8C54-B4F744273759}"/>
              </a:ext>
            </a:extLst>
          </p:cNvPr>
          <p:cNvSpPr txBox="1"/>
          <p:nvPr/>
        </p:nvSpPr>
        <p:spPr>
          <a:xfrm>
            <a:off x="7789075" y="6519446"/>
            <a:ext cx="105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https://livesql.oracle.com/</a:t>
            </a:r>
            <a:endParaRPr lang="fr-FR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A13A6-E2A8-4C30-AEA4-CF5DA99D9BE8}"/>
              </a:ext>
            </a:extLst>
          </p:cNvPr>
          <p:cNvSpPr txBox="1"/>
          <p:nvPr/>
        </p:nvSpPr>
        <p:spPr>
          <a:xfrm>
            <a:off x="5262059" y="6519045"/>
            <a:ext cx="105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upload.wikimedia.org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079C1-03D8-46AC-A8AE-F2A19E983D06}"/>
              </a:ext>
            </a:extLst>
          </p:cNvPr>
          <p:cNvSpPr txBox="1"/>
          <p:nvPr/>
        </p:nvSpPr>
        <p:spPr>
          <a:xfrm>
            <a:off x="2652663" y="6576709"/>
            <a:ext cx="1050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japaniste.fr</a:t>
            </a:r>
          </a:p>
        </p:txBody>
      </p:sp>
    </p:spTree>
    <p:extLst>
      <p:ext uri="{BB962C8B-B14F-4D97-AF65-F5344CB8AC3E}">
        <p14:creationId xmlns:p14="http://schemas.microsoft.com/office/powerpoint/2010/main" val="264107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E98-4B95-48B6-AA0B-ADE46651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5375" cy="1400530"/>
          </a:xfrm>
        </p:spPr>
        <p:txBody>
          <a:bodyPr/>
          <a:lstStyle/>
          <a:p>
            <a:r>
              <a:rPr lang="fr-FR" u="sng" dirty="0"/>
              <a:t>Problèmes ou difficultés rencontrées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9C9E-2C5E-429B-914C-4F082B61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Couple de clés primaires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SQL dynamique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30E12-169F-4618-930D-E31DE166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3" y="2647449"/>
            <a:ext cx="6144482" cy="15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3700C-4862-4324-8680-04C85E09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24" y="4378668"/>
            <a:ext cx="10278909" cy="17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4D184-B49B-41C9-8FBE-F2EDD5107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633" y="4756724"/>
            <a:ext cx="7906853" cy="2381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943E56-2E52-46FE-B268-C5C3C4CE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09E2-9DEF-45BB-8388-78BF8400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Progression durant le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FED3-14F1-475A-990E-ED28DD12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Meilleure rigueur syntaxique (EXCECUTE IMMEDIATE)</a:t>
            </a:r>
          </a:p>
          <a:p>
            <a:endParaRPr lang="fr-FR" dirty="0"/>
          </a:p>
          <a:p>
            <a:r>
              <a:rPr lang="fr-FR" dirty="0"/>
              <a:t>Meilleure connaissance des contraintes </a:t>
            </a:r>
          </a:p>
          <a:p>
            <a:endParaRPr lang="fr-FR" dirty="0"/>
          </a:p>
          <a:p>
            <a:r>
              <a:rPr lang="fr-FR" dirty="0"/>
              <a:t>Mise en pratique du module d’administration de SGBD2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C2780-C954-4DF7-9089-3BB86FEF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74" y="3015936"/>
            <a:ext cx="809738" cy="20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B503F-CBAD-4AA5-A99E-F6E7177A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33" y="3076909"/>
            <a:ext cx="838317" cy="152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36414-4926-45FC-B393-40737061F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21" y="3352789"/>
            <a:ext cx="438211" cy="1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45694-7DCF-4C5C-9CD1-B6BDB580C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702" y="3628670"/>
            <a:ext cx="752580" cy="14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F9330-F869-4F2A-9880-D75D4494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489" y="4463218"/>
            <a:ext cx="1771897" cy="238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97244-989C-4D43-997D-D9C336180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941" y="4662186"/>
            <a:ext cx="1876687" cy="17147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75824E-01E5-4CE4-A24D-BF8A366B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7C-4857-4987-B1DF-2481F986A0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10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132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Projet SGBD2</vt:lpstr>
      <vt:lpstr>Bilan du travail réalisé</vt:lpstr>
      <vt:lpstr>Répartition du travail</vt:lpstr>
      <vt:lpstr>Problèmes ou difficultés rencontrées </vt:lpstr>
      <vt:lpstr>Progression durant le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SGBD S2</dc:title>
  <dc:creator>Daniel Aguiar</dc:creator>
  <cp:lastModifiedBy>Daniel Aguiar</cp:lastModifiedBy>
  <cp:revision>11</cp:revision>
  <dcterms:created xsi:type="dcterms:W3CDTF">2020-05-19T15:17:35Z</dcterms:created>
  <dcterms:modified xsi:type="dcterms:W3CDTF">2020-05-19T19:17:52Z</dcterms:modified>
</cp:coreProperties>
</file>