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4" r:id="rId3"/>
    <p:sldId id="258" r:id="rId4"/>
    <p:sldId id="259" r:id="rId5"/>
    <p:sldId id="260" r:id="rId6"/>
    <p:sldId id="270" r:id="rId7"/>
    <p:sldId id="271" r:id="rId8"/>
    <p:sldId id="263" r:id="rId9"/>
    <p:sldId id="264" r:id="rId10"/>
    <p:sldId id="266" r:id="rId11"/>
    <p:sldId id="268" r:id="rId12"/>
    <p:sldId id="269" r:id="rId13"/>
    <p:sldId id="273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2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6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2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8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60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7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1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648BDA-B0D1-49FD-A28B-EC447D91D2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7045D2-1016-4F89-B282-E0FEB676A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9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EA5000C-06EF-444A-91DC-8837F9D29C82}"/>
              </a:ext>
            </a:extLst>
          </p:cNvPr>
          <p:cNvSpPr txBox="1"/>
          <p:nvPr/>
        </p:nvSpPr>
        <p:spPr>
          <a:xfrm>
            <a:off x="1892026" y="2532001"/>
            <a:ext cx="8371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資料結構期末專題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CAE35A-E6BC-43B9-92EF-9D3A20A55E50}"/>
              </a:ext>
            </a:extLst>
          </p:cNvPr>
          <p:cNvSpPr txBox="1"/>
          <p:nvPr/>
        </p:nvSpPr>
        <p:spPr>
          <a:xfrm>
            <a:off x="8146475" y="5242173"/>
            <a:ext cx="36114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8330" algn="ctr">
              <a:lnSpc>
                <a:spcPct val="150000"/>
              </a:lnSpc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106303201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機械四 林運詠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8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8330" algn="ctr">
              <a:lnSpc>
                <a:spcPct val="150000"/>
              </a:lnSpc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106303202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機械四 簡永展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8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8330" algn="ctr">
              <a:lnSpc>
                <a:spcPct val="150000"/>
              </a:lnSpc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106303539 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機械四 李信儒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26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425437" y="499631"/>
            <a:ext cx="11277036" cy="5707205"/>
            <a:chOff x="425437" y="499631"/>
            <a:chExt cx="11277036" cy="5707205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73694EA-49C5-49C1-9164-72B162EAE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437" y="499631"/>
              <a:ext cx="11277036" cy="5707205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4322618" y="3537521"/>
              <a:ext cx="11914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5557916" y="327446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選擇</a:t>
              </a:r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r>
                <a:rPr lang="zh-TW" altLang="en-US" dirty="0">
                  <a:solidFill>
                    <a:schemeClr val="bg1"/>
                  </a:solidFill>
                </a:rPr>
                <a:t>號圖塊</a:t>
              </a:r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5995760" y="3754513"/>
              <a:ext cx="11914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7329838" y="3537521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放入位置</a:t>
              </a:r>
              <a:r>
                <a:rPr lang="en-US" altLang="zh-TW" dirty="0">
                  <a:solidFill>
                    <a:schemeClr val="bg1"/>
                  </a:solidFill>
                </a:rPr>
                <a:t>a0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5164301" y="4101071"/>
              <a:ext cx="11914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498379" y="3884079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放入位置錯誤，已有占用</a:t>
              </a: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2887537" y="4569716"/>
              <a:ext cx="11914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4221615" y="4352724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選擇圖塊號碼錯誤，重新輸入</a:t>
              </a:r>
            </a:p>
          </p:txBody>
        </p:sp>
        <p:cxnSp>
          <p:nvCxnSpPr>
            <p:cNvPr id="13" name="直線單箭頭接點 12"/>
            <p:cNvCxnSpPr/>
            <p:nvPr/>
          </p:nvCxnSpPr>
          <p:spPr>
            <a:xfrm>
              <a:off x="5757874" y="5043434"/>
              <a:ext cx="11914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7091952" y="4826442"/>
              <a:ext cx="377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圖塊號碼</a:t>
              </a:r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r>
                <a:rPr lang="zh-TW" altLang="en-US" dirty="0">
                  <a:solidFill>
                    <a:schemeClr val="bg1"/>
                  </a:solidFill>
                </a:rPr>
                <a:t>已被使用，選擇其他圖塊</a:t>
              </a:r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5162128" y="5568270"/>
              <a:ext cx="11914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496206" y="535127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棋盤位置輸入錯誤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3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E77BBA-A781-420A-A3D0-615354F8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3" y="235671"/>
            <a:ext cx="4963118" cy="46781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10687D8-71CB-429F-8B32-4D358844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33" y="235671"/>
            <a:ext cx="5094240" cy="467815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788AB8E-BF5F-48BB-891E-F279D97A3BE9}"/>
              </a:ext>
            </a:extLst>
          </p:cNvPr>
          <p:cNvSpPr txBox="1"/>
          <p:nvPr/>
        </p:nvSpPr>
        <p:spPr>
          <a:xfrm>
            <a:off x="1967345" y="5428034"/>
            <a:ext cx="7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消除方塊後，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Combo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數增加</a:t>
            </a:r>
          </a:p>
        </p:txBody>
      </p:sp>
      <p:sp>
        <p:nvSpPr>
          <p:cNvPr id="6" name="橢圓 5"/>
          <p:cNvSpPr/>
          <p:nvPr/>
        </p:nvSpPr>
        <p:spPr>
          <a:xfrm>
            <a:off x="6195500" y="0"/>
            <a:ext cx="3368410" cy="104370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735127" y="89679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Combo</a:t>
            </a:r>
            <a:r>
              <a:rPr lang="zh-TW" altLang="en-US" dirty="0">
                <a:solidFill>
                  <a:schemeClr val="bg1"/>
                </a:solidFill>
              </a:rPr>
              <a:t>數位置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9653360" y="595677"/>
            <a:ext cx="571295" cy="30111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0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7847286-48CF-4BBA-BC13-09311B86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08" y="373115"/>
            <a:ext cx="7026249" cy="611177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8CBAF66-36B7-4675-82AC-79591B774DCF}"/>
              </a:ext>
            </a:extLst>
          </p:cNvPr>
          <p:cNvSpPr txBox="1"/>
          <p:nvPr/>
        </p:nvSpPr>
        <p:spPr>
          <a:xfrm>
            <a:off x="403571" y="584307"/>
            <a:ext cx="3930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棋盤遊戲空間內已無法放入圖塊，遊戲結束。</a:t>
            </a:r>
          </a:p>
        </p:txBody>
      </p:sp>
      <p:sp>
        <p:nvSpPr>
          <p:cNvPr id="5" name="橢圓 4"/>
          <p:cNvSpPr/>
          <p:nvPr/>
        </p:nvSpPr>
        <p:spPr>
          <a:xfrm>
            <a:off x="4418892" y="5800436"/>
            <a:ext cx="2323653" cy="692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802756" y="6146800"/>
            <a:ext cx="1282195" cy="99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856844" y="5745018"/>
            <a:ext cx="2041236" cy="748146"/>
            <a:chOff x="795760" y="2253673"/>
            <a:chExt cx="2041236" cy="748146"/>
          </a:xfrm>
        </p:grpSpPr>
        <p:sp>
          <p:nvSpPr>
            <p:cNvPr id="8" name="圓角矩形 7"/>
            <p:cNvSpPr/>
            <p:nvPr/>
          </p:nvSpPr>
          <p:spPr>
            <a:xfrm>
              <a:off x="1163782" y="2253673"/>
              <a:ext cx="1339273" cy="748146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95760" y="2399335"/>
              <a:ext cx="204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00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9B269F6-89B8-4368-8FBD-7153C7EB7FCD}"/>
              </a:ext>
            </a:extLst>
          </p:cNvPr>
          <p:cNvSpPr txBox="1"/>
          <p:nvPr/>
        </p:nvSpPr>
        <p:spPr>
          <a:xfrm>
            <a:off x="4345756" y="491409"/>
            <a:ext cx="4138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成果展示</a:t>
            </a:r>
          </a:p>
        </p:txBody>
      </p:sp>
      <p:pic>
        <p:nvPicPr>
          <p:cNvPr id="6" name="圖片 5" descr="一張含有 投影機, 控制台 的圖片&#10;&#10;自動產生的描述">
            <a:extLst>
              <a:ext uri="{FF2B5EF4-FFF2-40B4-BE49-F238E27FC236}">
                <a16:creationId xmlns:a16="http://schemas.microsoft.com/office/drawing/2014/main" id="{9EE98B2A-7543-44E4-8E4C-E7F6EC4A2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94" y="2333218"/>
            <a:ext cx="8030612" cy="3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7855" y="2396559"/>
            <a:ext cx="11785600" cy="160934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4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0E5A72-9674-48DC-B070-B744C305B61A}"/>
              </a:ext>
            </a:extLst>
          </p:cNvPr>
          <p:cNvSpPr txBox="1"/>
          <p:nvPr/>
        </p:nvSpPr>
        <p:spPr>
          <a:xfrm>
            <a:off x="4325566" y="418288"/>
            <a:ext cx="3540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/>
              <a:t>目錄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06937F-C537-4119-81B2-F45591342F64}"/>
              </a:ext>
            </a:extLst>
          </p:cNvPr>
          <p:cNvSpPr txBox="1"/>
          <p:nvPr/>
        </p:nvSpPr>
        <p:spPr>
          <a:xfrm>
            <a:off x="1080940" y="2274838"/>
            <a:ext cx="1003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zh-TW" altLang="en-US" sz="3600" dirty="0"/>
              <a:t>作品簡介</a:t>
            </a:r>
            <a:endParaRPr lang="en-US" altLang="zh-TW" sz="3600" dirty="0"/>
          </a:p>
          <a:p>
            <a:pPr marL="342900" indent="-342900" algn="ctr">
              <a:buFont typeface="+mj-lt"/>
              <a:buAutoNum type="arabicPeriod"/>
            </a:pPr>
            <a:r>
              <a:rPr lang="zh-TW" altLang="en-US" sz="3600" dirty="0"/>
              <a:t>任務分工</a:t>
            </a:r>
            <a:endParaRPr lang="en-US" altLang="zh-TW" sz="3600" dirty="0"/>
          </a:p>
          <a:p>
            <a:pPr marL="342900" indent="-342900" algn="ctr">
              <a:buFont typeface="+mj-lt"/>
              <a:buAutoNum type="arabicPeriod"/>
            </a:pPr>
            <a:r>
              <a:rPr lang="zh-TW" altLang="en-US" sz="3600" dirty="0"/>
              <a:t>成果報告</a:t>
            </a:r>
            <a:endParaRPr lang="en-US" altLang="zh-TW" sz="3600" dirty="0"/>
          </a:p>
          <a:p>
            <a:pPr marL="342900" indent="-342900" algn="ctr">
              <a:buFont typeface="+mj-lt"/>
              <a:buAutoNum type="arabicPeriod"/>
            </a:pPr>
            <a:r>
              <a:rPr lang="zh-TW" altLang="en-US" sz="3600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59400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B236421-4C58-4F40-8CAE-CEFF04A55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" r="2" b="3983"/>
          <a:stretch/>
        </p:blipFill>
        <p:spPr>
          <a:xfrm>
            <a:off x="7821446" y="0"/>
            <a:ext cx="4375870" cy="685800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40F643B-D3B9-44DA-8853-30B510557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8070"/>
          <a:stretch/>
        </p:blipFill>
        <p:spPr>
          <a:xfrm>
            <a:off x="3595404" y="33"/>
            <a:ext cx="4942298" cy="6857999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ED53F57-29EB-4621-B78C-0EDE5F62F2D8}"/>
              </a:ext>
            </a:extLst>
          </p:cNvPr>
          <p:cNvSpPr txBox="1"/>
          <p:nvPr/>
        </p:nvSpPr>
        <p:spPr>
          <a:xfrm>
            <a:off x="422920" y="1050266"/>
            <a:ext cx="3430958" cy="86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作品簡介</a:t>
            </a:r>
          </a:p>
        </p:txBody>
      </p:sp>
    </p:spTree>
    <p:extLst>
      <p:ext uri="{BB962C8B-B14F-4D97-AF65-F5344CB8AC3E}">
        <p14:creationId xmlns:p14="http://schemas.microsoft.com/office/powerpoint/2010/main" val="42075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FEB93CA-B23D-4C07-AEBC-EFBE5038A392}"/>
              </a:ext>
            </a:extLst>
          </p:cNvPr>
          <p:cNvSpPr txBox="1"/>
          <p:nvPr/>
        </p:nvSpPr>
        <p:spPr>
          <a:xfrm>
            <a:off x="-1551789" y="600217"/>
            <a:ext cx="609442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4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作品簡介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6BF049-1EDC-4207-B2F0-F337741FFB81}"/>
              </a:ext>
            </a:extLst>
          </p:cNvPr>
          <p:cNvSpPr txBox="1"/>
          <p:nvPr/>
        </p:nvSpPr>
        <p:spPr>
          <a:xfrm>
            <a:off x="566016" y="1981810"/>
            <a:ext cx="1092661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以手遊</a:t>
            </a:r>
            <a:r>
              <a:rPr lang="en-US" altLang="zh-TW" sz="28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oodoku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為例，將不同形狀的方塊放入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乘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的遊戲空間中，同一種顏色的九宮格若被填滿或是同行或同列被填滿，則消除，每次會產生新的三個圖形方塊，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每次產生新的三個圖塊中，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至少有一個圖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塊</a:t>
            </a:r>
            <a:r>
              <a:rPr lang="zh-TW" altLang="en-US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能放入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遊戲空間當中，若無法最後無法擺放進入遊戲空間，則遊戲結束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57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1EDDA4A-D28A-4377-B615-F2576ACA7F78}"/>
              </a:ext>
            </a:extLst>
          </p:cNvPr>
          <p:cNvSpPr txBox="1"/>
          <p:nvPr/>
        </p:nvSpPr>
        <p:spPr>
          <a:xfrm>
            <a:off x="418903" y="458772"/>
            <a:ext cx="544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任務分工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D32DFE-AB3B-45DD-ABB1-E46CB8027C48}"/>
              </a:ext>
            </a:extLst>
          </p:cNvPr>
          <p:cNvSpPr txBox="1"/>
          <p:nvPr/>
        </p:nvSpPr>
        <p:spPr>
          <a:xfrm>
            <a:off x="228599" y="1938482"/>
            <a:ext cx="117589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055">
              <a:lnSpc>
                <a:spcPct val="150000"/>
              </a:lnSpc>
            </a:pP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林運詠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撰寫遊戲畫面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(9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乘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遊戲空間、記分板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設計圖形方塊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13055">
              <a:lnSpc>
                <a:spcPct val="150000"/>
              </a:lnSpc>
            </a:pP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李信儒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撰寫遊戲規則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同顏色九宮格，直行橫列消除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2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13055">
              <a:lnSpc>
                <a:spcPct val="150000"/>
              </a:lnSpc>
            </a:pPr>
            <a:r>
              <a:rPr lang="en-US" altLang="zh-TW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消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後文字的產生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(combo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數，連續消除次數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13055">
              <a:lnSpc>
                <a:spcPct val="150000"/>
              </a:lnSpc>
            </a:pP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簡永展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判別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是否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結束</a:t>
            </a:r>
            <a:r>
              <a:rPr lang="zh-TW" altLang="en-US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隨機產生的機制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至少有一個能放入遊戲空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間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47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DDA4A-D28A-4377-B615-F2576ACA7F78}"/>
              </a:ext>
            </a:extLst>
          </p:cNvPr>
          <p:cNvSpPr txBox="1"/>
          <p:nvPr/>
        </p:nvSpPr>
        <p:spPr>
          <a:xfrm>
            <a:off x="-1097096" y="523722"/>
            <a:ext cx="544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成果報告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3E1C141-4A78-4B58-93C2-539A4253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63" y="167529"/>
            <a:ext cx="6230517" cy="6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0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3E1C141-4A78-4B58-93C2-539A42532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 b="61748"/>
          <a:stretch/>
        </p:blipFill>
        <p:spPr>
          <a:xfrm>
            <a:off x="342817" y="1419072"/>
            <a:ext cx="4651765" cy="366727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DDA4A-D28A-4377-B615-F2576ACA7F78}"/>
              </a:ext>
            </a:extLst>
          </p:cNvPr>
          <p:cNvSpPr txBox="1"/>
          <p:nvPr/>
        </p:nvSpPr>
        <p:spPr>
          <a:xfrm>
            <a:off x="-1097096" y="523722"/>
            <a:ext cx="544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成果報告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E1C141-4A78-4B58-93C2-539A42532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69" r="45972"/>
          <a:stretch/>
        </p:blipFill>
        <p:spPr>
          <a:xfrm>
            <a:off x="3026748" y="285750"/>
            <a:ext cx="5233157" cy="64560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E1C141-4A78-4B58-93C2-539A42532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4" t="2380" b="20361"/>
          <a:stretch/>
        </p:blipFill>
        <p:spPr>
          <a:xfrm>
            <a:off x="7201931" y="-31123"/>
            <a:ext cx="3925353" cy="67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BCB2CC-AA08-411D-BFE5-746FE438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572" y="504160"/>
            <a:ext cx="6378493" cy="599746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6A8E902-D6EE-4D4E-9260-A415755A610D}"/>
              </a:ext>
            </a:extLst>
          </p:cNvPr>
          <p:cNvSpPr txBox="1"/>
          <p:nvPr/>
        </p:nvSpPr>
        <p:spPr>
          <a:xfrm>
            <a:off x="405848" y="504160"/>
            <a:ext cx="365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遊戲起始畫面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602572" y="504160"/>
            <a:ext cx="3368410" cy="104370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186545" y="1288990"/>
            <a:ext cx="1182255" cy="6598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1271432" y="2036875"/>
            <a:ext cx="2041236" cy="748146"/>
            <a:chOff x="795760" y="2253673"/>
            <a:chExt cx="2041236" cy="748146"/>
          </a:xfrm>
        </p:grpSpPr>
        <p:sp>
          <p:nvSpPr>
            <p:cNvPr id="7" name="圓角矩形 6"/>
            <p:cNvSpPr/>
            <p:nvPr/>
          </p:nvSpPr>
          <p:spPr>
            <a:xfrm>
              <a:off x="1163782" y="2253673"/>
              <a:ext cx="1339273" cy="748146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95760" y="2399335"/>
              <a:ext cx="204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記分板</a:t>
              </a:r>
            </a:p>
          </p:txBody>
        </p:sp>
      </p:grpSp>
      <p:sp>
        <p:nvSpPr>
          <p:cNvPr id="13" name="橢圓 12"/>
          <p:cNvSpPr/>
          <p:nvPr/>
        </p:nvSpPr>
        <p:spPr>
          <a:xfrm>
            <a:off x="4745736" y="1551965"/>
            <a:ext cx="3368410" cy="277065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186545" y="3057753"/>
            <a:ext cx="1182255" cy="6598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1271432" y="3805638"/>
            <a:ext cx="2041236" cy="748146"/>
            <a:chOff x="795760" y="2253673"/>
            <a:chExt cx="2041236" cy="748146"/>
          </a:xfrm>
        </p:grpSpPr>
        <p:sp>
          <p:nvSpPr>
            <p:cNvPr id="16" name="圓角矩形 15"/>
            <p:cNvSpPr/>
            <p:nvPr/>
          </p:nvSpPr>
          <p:spPr>
            <a:xfrm>
              <a:off x="1163782" y="2253673"/>
              <a:ext cx="1339273" cy="748146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95760" y="2399335"/>
              <a:ext cx="204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遊戲空間</a:t>
              </a:r>
            </a:p>
          </p:txBody>
        </p:sp>
      </p:grpSp>
      <p:sp>
        <p:nvSpPr>
          <p:cNvPr id="18" name="橢圓 17"/>
          <p:cNvSpPr/>
          <p:nvPr/>
        </p:nvSpPr>
        <p:spPr>
          <a:xfrm>
            <a:off x="4923050" y="4511830"/>
            <a:ext cx="5737536" cy="1717186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303431" y="5519971"/>
            <a:ext cx="1182255" cy="6598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388319" y="5777081"/>
            <a:ext cx="2041236" cy="748146"/>
            <a:chOff x="795760" y="2253673"/>
            <a:chExt cx="2041236" cy="748146"/>
          </a:xfrm>
        </p:grpSpPr>
        <p:sp>
          <p:nvSpPr>
            <p:cNvPr id="22" name="圓角矩形 21"/>
            <p:cNvSpPr/>
            <p:nvPr/>
          </p:nvSpPr>
          <p:spPr>
            <a:xfrm>
              <a:off x="1163782" y="2253673"/>
              <a:ext cx="1339273" cy="748146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95760" y="2399335"/>
              <a:ext cx="204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圖塊選擇區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33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705576-63A6-492E-8792-2468FF1C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18" y="399785"/>
            <a:ext cx="6721422" cy="60584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1C9ED6A-5C82-4A8A-8343-96820778B084}"/>
              </a:ext>
            </a:extLst>
          </p:cNvPr>
          <p:cNvSpPr txBox="1"/>
          <p:nvPr/>
        </p:nvSpPr>
        <p:spPr>
          <a:xfrm>
            <a:off x="283962" y="464440"/>
            <a:ext cx="4075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將下方圖塊放入遊戲空間後分數增加</a:t>
            </a:r>
          </a:p>
        </p:txBody>
      </p:sp>
      <p:sp>
        <p:nvSpPr>
          <p:cNvPr id="5" name="橢圓 4"/>
          <p:cNvSpPr/>
          <p:nvPr/>
        </p:nvSpPr>
        <p:spPr>
          <a:xfrm>
            <a:off x="4731881" y="328669"/>
            <a:ext cx="3368410" cy="104370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64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422</TotalTime>
  <Words>296</Words>
  <Application>Microsoft Office PowerPoint</Application>
  <PresentationFormat>寬螢幕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Calibri</vt:lpstr>
      <vt:lpstr>Rockwell</vt:lpstr>
      <vt:lpstr>Rockwell Condensed</vt:lpstr>
      <vt:lpstr>Times New Roman</vt:lpstr>
      <vt:lpstr>Wingdings</vt:lpstr>
      <vt:lpstr>木刻字型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誌慶 簡</dc:creator>
  <cp:lastModifiedBy>誌慶 簡</cp:lastModifiedBy>
  <cp:revision>19</cp:revision>
  <dcterms:created xsi:type="dcterms:W3CDTF">2021-06-19T16:35:28Z</dcterms:created>
  <dcterms:modified xsi:type="dcterms:W3CDTF">2021-06-23T14:07:05Z</dcterms:modified>
</cp:coreProperties>
</file>