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9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04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2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8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4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91C9-83CA-F800-1D19-8E356732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201" y="1"/>
            <a:ext cx="8574622" cy="2607276"/>
          </a:xfrm>
        </p:spPr>
        <p:txBody>
          <a:bodyPr>
            <a:normAutofit/>
          </a:bodyPr>
          <a:lstStyle/>
          <a:p>
            <a:r>
              <a:rPr lang="en-US" sz="9600" b="1" dirty="0" err="1"/>
              <a:t>CampuShop</a:t>
            </a:r>
            <a:endParaRPr lang="en-US" sz="9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8746F-2BC0-A131-EA1B-E7AA6F4C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38" y="943918"/>
            <a:ext cx="1536357" cy="1531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2DC58-A797-15B1-748C-C3AA8C234326}"/>
              </a:ext>
            </a:extLst>
          </p:cNvPr>
          <p:cNvSpPr txBox="1"/>
          <p:nvPr/>
        </p:nvSpPr>
        <p:spPr>
          <a:xfrm>
            <a:off x="4028303" y="3166473"/>
            <a:ext cx="737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https://campushop.netlify.app</a:t>
            </a:r>
          </a:p>
        </p:txBody>
      </p:sp>
    </p:spTree>
    <p:extLst>
      <p:ext uri="{BB962C8B-B14F-4D97-AF65-F5344CB8AC3E}">
        <p14:creationId xmlns:p14="http://schemas.microsoft.com/office/powerpoint/2010/main" val="316571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33AE-B4EF-187C-C6B5-76984ED6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018713" cy="1752599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9B22-0D0D-9F43-3EF4-7F4BB2D59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9513" y="1495169"/>
            <a:ext cx="10363826" cy="4345458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Campus Ecommerce site brings online shopping to college and university campuses. It offers convenience, variety, and sustainability. Students can buy and sell items, fostering a sense of community and promoting secondhand trading. Challenges like security are addressed through robust measures. This platform revolutionizes campus life by providing a virtual marketplace that caters to the unique needs of the campus population.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D3E-CE70-3D46-5598-0933B6EA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105033"/>
            <a:ext cx="10018713" cy="1400433"/>
          </a:xfrm>
        </p:spPr>
        <p:txBody>
          <a:bodyPr/>
          <a:lstStyle/>
          <a:p>
            <a:r>
              <a:rPr lang="en-US" b="1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444A-2F24-5A2C-45B3-96420614F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7087" y="1280986"/>
            <a:ext cx="9793289" cy="4666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Our mission is to provide a dynamic Ecommerce platform that connects students on campus, enabling them to easily buy and sell goods and services within this university campus. By fostering a vibrant marketplace, we aim to enhance convenience, collaboration, and entrepreneurial spirit among students, while promoting sustainable and resourceful campus living.</a:t>
            </a:r>
          </a:p>
        </p:txBody>
      </p:sp>
    </p:spTree>
    <p:extLst>
      <p:ext uri="{BB962C8B-B14F-4D97-AF65-F5344CB8AC3E}">
        <p14:creationId xmlns:p14="http://schemas.microsoft.com/office/powerpoint/2010/main" val="12463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BA68-3FE9-A913-C3FC-6F3AA8BE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DD03-FB0D-3898-D46D-5F5E80641F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93396" y="2033460"/>
            <a:ext cx="10363826" cy="342410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 Easy Advertisement</a:t>
            </a:r>
          </a:p>
          <a:p>
            <a:pPr marL="457200" indent="-457200">
              <a:buAutoNum type="arabicPeriod"/>
            </a:pPr>
            <a:r>
              <a:rPr lang="en-US" sz="3200" dirty="0"/>
              <a:t> Options And Market Limitlessness</a:t>
            </a:r>
          </a:p>
          <a:p>
            <a:pPr marL="457200" indent="-457200">
              <a:buAutoNum type="arabicPeriod"/>
            </a:pPr>
            <a:r>
              <a:rPr lang="en-US" sz="3200" dirty="0"/>
              <a:t> Security </a:t>
            </a:r>
          </a:p>
        </p:txBody>
      </p:sp>
    </p:spTree>
    <p:extLst>
      <p:ext uri="{BB962C8B-B14F-4D97-AF65-F5344CB8AC3E}">
        <p14:creationId xmlns:p14="http://schemas.microsoft.com/office/powerpoint/2010/main" val="14861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657B-343C-85C6-69C7-990383C3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0"/>
            <a:ext cx="10018713" cy="1752599"/>
          </a:xfrm>
        </p:spPr>
        <p:txBody>
          <a:bodyPr/>
          <a:lstStyle/>
          <a:p>
            <a:r>
              <a:rPr lang="en-US" dirty="0"/>
              <a:t>Problem statement and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D022-1ECE-8555-E293-448ED5D7F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1665" y="2280594"/>
            <a:ext cx="9695935" cy="342410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600" dirty="0"/>
              <a:t>In other traditional ecommerce sites like </a:t>
            </a:r>
            <a:r>
              <a:rPr lang="en-US" sz="2600" b="1" dirty="0" err="1"/>
              <a:t>jiji</a:t>
            </a:r>
            <a:r>
              <a:rPr lang="en-US" sz="2600" dirty="0"/>
              <a:t> and </a:t>
            </a:r>
            <a:r>
              <a:rPr lang="en-US" sz="2600" b="1" dirty="0" err="1"/>
              <a:t>tonaton</a:t>
            </a:r>
            <a:r>
              <a:rPr lang="en-US" sz="2600" dirty="0"/>
              <a:t>, users don’t have access to sellers credibility. With </a:t>
            </a:r>
            <a:r>
              <a:rPr lang="en-US" sz="2600" b="1" dirty="0" err="1"/>
              <a:t>campushop</a:t>
            </a:r>
            <a:r>
              <a:rPr lang="en-US" sz="2600" dirty="0"/>
              <a:t>, buyers have access to sellers credibility, which gives them options on whose product to purchase. Credibility is gain via ratings from customers base of services. </a:t>
            </a:r>
          </a:p>
          <a:p>
            <a:pPr marL="457200" indent="-457200">
              <a:buAutoNum type="arabicPeriod"/>
            </a:pPr>
            <a:r>
              <a:rPr lang="en-US" sz="2600" dirty="0"/>
              <a:t>In terms of security, people could take advantage of buyers in a negative way, </a:t>
            </a:r>
            <a:r>
              <a:rPr lang="en-US" sz="2600" b="1" dirty="0" err="1"/>
              <a:t>campushop</a:t>
            </a:r>
            <a:r>
              <a:rPr lang="en-US" sz="2600" dirty="0"/>
              <a:t> has this problem solved through admin approval, after direct contact and assessment of sellers by management. </a:t>
            </a:r>
          </a:p>
          <a:p>
            <a:pPr marL="457200" indent="-457200">
              <a:buAutoNum type="arabicPeriod"/>
            </a:pPr>
            <a:r>
              <a:rPr lang="en-US" sz="2600" dirty="0"/>
              <a:t>One can be a buyer and a seller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70366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322-48DD-2C29-492E-29B5A75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Seller’s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7128-E739-74DB-15C5-C52EAC294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1" y="2438399"/>
            <a:ext cx="7968608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Sign up as a seller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Admin’s Approval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Seller’s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Seller will receive E-mail after a user places an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Seller regulates orders (received and active)</a:t>
            </a:r>
          </a:p>
        </p:txBody>
      </p:sp>
    </p:spTree>
    <p:extLst>
      <p:ext uri="{BB962C8B-B14F-4D97-AF65-F5344CB8AC3E}">
        <p14:creationId xmlns:p14="http://schemas.microsoft.com/office/powerpoint/2010/main" val="17255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322-48DD-2C29-492E-29B5A75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Buyer’s </a:t>
            </a:r>
            <a:r>
              <a:rPr lang="en-US" dirty="0" err="1"/>
              <a:t>featuers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7128-E739-74DB-15C5-C52EAC294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1" y="2438399"/>
            <a:ext cx="7968608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Sign up as a buyer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Buyer’s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Buyer will receive E-mail after a placing an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Buyer regulates orders (cancellation)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Buyer rates seller base on service</a:t>
            </a:r>
          </a:p>
        </p:txBody>
      </p:sp>
    </p:spTree>
    <p:extLst>
      <p:ext uri="{BB962C8B-B14F-4D97-AF65-F5344CB8AC3E}">
        <p14:creationId xmlns:p14="http://schemas.microsoft.com/office/powerpoint/2010/main" val="15600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322-48DD-2C29-492E-29B5A75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featuers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7128-E739-74DB-15C5-C52EAC294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1" y="2438399"/>
            <a:ext cx="7968608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Password reset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Email verifications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Password strength checker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details page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Cart page</a:t>
            </a:r>
          </a:p>
        </p:txBody>
      </p:sp>
    </p:spTree>
    <p:extLst>
      <p:ext uri="{BB962C8B-B14F-4D97-AF65-F5344CB8AC3E}">
        <p14:creationId xmlns:p14="http://schemas.microsoft.com/office/powerpoint/2010/main" val="2036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322-48DD-2C29-492E-29B5A75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 (Progressive Web 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7128-E739-74DB-15C5-C52EAC2947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1" y="2438399"/>
            <a:ext cx="7968608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6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514</TotalTime>
  <Words>329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CampuShop</vt:lpstr>
      <vt:lpstr>Overview</vt:lpstr>
      <vt:lpstr>Mission statement</vt:lpstr>
      <vt:lpstr>PROBLEM SOLVED</vt:lpstr>
      <vt:lpstr>Problem statement and uniqueness</vt:lpstr>
      <vt:lpstr>Seller’s features</vt:lpstr>
      <vt:lpstr>Buyer’s featuers</vt:lpstr>
      <vt:lpstr>Extra featuers</vt:lpstr>
      <vt:lpstr>PWA (Progressive Web App)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CampuShop</dc:title>
  <dc:creator>DANNY QUAN</dc:creator>
  <cp:lastModifiedBy>DANNY QUAN</cp:lastModifiedBy>
  <cp:revision>2</cp:revision>
  <dcterms:created xsi:type="dcterms:W3CDTF">2023-08-13T10:20:27Z</dcterms:created>
  <dcterms:modified xsi:type="dcterms:W3CDTF">2023-08-13T18:54:50Z</dcterms:modified>
</cp:coreProperties>
</file>