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圆圆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锐锐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王子涵</dc:creator>
  <cp:lastModifiedBy>异想之旅-王子</cp:lastModifiedBy>
  <cp:revision>4</cp:revision>
  <dcterms:created xsi:type="dcterms:W3CDTF">2021-03-12T15:16:00Z</dcterms:created>
  <dcterms:modified xsi:type="dcterms:W3CDTF">2021-03-12T15:50:52Z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