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EE637-F15A-4E96-BA30-06D23EE4548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707" y="2605581"/>
            <a:ext cx="7907972" cy="1278276"/>
          </a:xfrm>
        </p:spPr>
        <p:txBody>
          <a:bodyPr/>
          <a:lstStyle/>
          <a:p>
            <a:r>
              <a:rPr lang="en-US" dirty="0" smtClean="0"/>
              <a:t>KNOWLEDGE ON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3017" y="3883857"/>
            <a:ext cx="1551669" cy="392028"/>
          </a:xfrm>
        </p:spPr>
        <p:txBody>
          <a:bodyPr/>
          <a:lstStyle/>
          <a:p>
            <a:r>
              <a:rPr lang="en-US" smtClean="0"/>
              <a:t>Since </a:t>
            </a:r>
            <a:r>
              <a:rPr lang="en-US" smtClean="0"/>
              <a:t>1964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4" y="3244719"/>
            <a:ext cx="678433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LOGIN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MENU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GRADUATE SCHOOLS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STUDENTS DETAILS FORM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System used – </a:t>
            </a:r>
            <a:r>
              <a:rPr lang="en-US" sz="2000" b="1" dirty="0" smtClean="0"/>
              <a:t>SQLITE</a:t>
            </a:r>
          </a:p>
          <a:p>
            <a:r>
              <a:rPr lang="en-US" dirty="0" smtClean="0"/>
              <a:t>Light-Weight and is embedded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3912" y="2603500"/>
            <a:ext cx="2382982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4954" y="3948545"/>
            <a:ext cx="22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FORM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53073" y="3933490"/>
            <a:ext cx="3058366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DETAILS 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3912" y="3948545"/>
            <a:ext cx="291543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GRADUATE SCHOOLS DATA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2169185" y="2914651"/>
            <a:ext cx="1454727" cy="1040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2260804" y="5015345"/>
            <a:ext cx="0" cy="94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60804" y="5888736"/>
            <a:ext cx="6554012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364480" y="5015345"/>
            <a:ext cx="24384" cy="87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741664" y="5021696"/>
            <a:ext cx="36576" cy="86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6448" y="4072128"/>
            <a:ext cx="26212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FORM</a:t>
            </a:r>
          </a:p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16608" y="5254752"/>
            <a:ext cx="30480" cy="62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904" y="5876544"/>
            <a:ext cx="220675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FORM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962656" y="6205728"/>
            <a:ext cx="104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86784" y="5876544"/>
            <a:ext cx="2292096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 DETAILS FORM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6278880" y="6205728"/>
            <a:ext cx="1146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24928" y="5693664"/>
            <a:ext cx="1999488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 details into </a:t>
            </a:r>
            <a:r>
              <a:rPr lang="en-US" dirty="0" err="1" smtClean="0"/>
              <a:t>databse</a:t>
            </a:r>
            <a:r>
              <a:rPr lang="en-US" dirty="0" smtClean="0"/>
              <a:t>/table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408" y="2401824"/>
            <a:ext cx="2657856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 Details 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408" y="4858512"/>
            <a:ext cx="2657856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are retrieved from database/specified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6732" y="2438400"/>
            <a:ext cx="2657856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Details Form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6732" y="4858512"/>
            <a:ext cx="2657856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are retrieved from database/specified table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5535660" y="3694176"/>
            <a:ext cx="0" cy="116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3" idx="2"/>
          </p:cNvCxnSpPr>
          <p:nvPr/>
        </p:nvCxnSpPr>
        <p:spPr>
          <a:xfrm flipV="1">
            <a:off x="1926336" y="3657600"/>
            <a:ext cx="0" cy="120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8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KNOWLEDGE ON WEB</vt:lpstr>
      <vt:lpstr>FORMS</vt:lpstr>
      <vt:lpstr>      DATABASE</vt:lpstr>
      <vt:lpstr>USE CASE DIAGRAM</vt:lpstr>
      <vt:lpstr>DATA FLOW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Grate</dc:creator>
  <cp:lastModifiedBy>Kenechukwu Nwafor</cp:lastModifiedBy>
  <cp:revision>11</cp:revision>
  <dcterms:created xsi:type="dcterms:W3CDTF">2017-08-18T12:51:09Z</dcterms:created>
  <dcterms:modified xsi:type="dcterms:W3CDTF">2017-08-18T22:40:19Z</dcterms:modified>
</cp:coreProperties>
</file>