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7F5"/>
    <a:srgbClr val="00CEF0"/>
    <a:srgbClr val="D584E8"/>
    <a:srgbClr val="E5E01B"/>
    <a:srgbClr val="90E040"/>
    <a:srgbClr val="E88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58" y="-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540AE6-1E73-46EE-8D64-515EFA1F1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316A64-520C-4D3A-97EC-09B33B100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7D62B2-46D2-4B5B-8B1B-10B0EE5E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1836EE-0A02-4EF3-8010-8A4E1A4E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E00ABD-543D-40ED-8CAF-1ABCAC07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85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C2DBD-5947-483A-99D5-890762F7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E2730B-5BF9-4A89-BA8F-997C5C9B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492A3C-B5AE-472F-B0A7-A19289F5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409200-FE9B-4C94-819A-7FB774D0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A00EC8-DAAB-41E9-93F1-96644677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0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20A1E1E-3D87-408A-BA4C-142782EBF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4B5EA0-DC22-4C56-9E47-72427A26E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E2F410-7CC6-4D58-8B2B-1654B540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AC9219-A8D2-4616-B752-45725CDD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D87F5C-18FE-465D-8904-9F183B0E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8AD22F-4A68-4C38-8D29-3F958CC1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E360A-841B-4BCD-A2CE-9A7FE17E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6E753F-8790-4984-ABB4-5DBF459B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4A5367-9C57-4E36-AFFB-6E99A3E6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9D09D1-5E1E-4E02-9518-A41410A6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1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FE5A4C-CC28-42AF-A0E8-9BF8F0E6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3B57A1-F667-45E9-BDD6-89C15AC6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1094FC-06F8-4374-B1AE-17FF28CA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F197F6-FE7E-40F4-B136-2F70E319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0673AC-220F-47BC-8EAE-D53C10B2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61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40F8AD-3A71-419D-8523-4B0C2FD6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96A32-C74A-49B6-B4C1-20B68E294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01003C-4235-4E08-8846-C8F0B866B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E33A29-9547-4656-8818-13931652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27B150-3463-4A8A-B83D-DC4E2B31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F05A41-335B-4D9D-8BBF-D2C48529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6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22DEB-BB79-4BCF-AB24-D68334B7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782B4B-6148-4779-ACFD-A4729BFC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C58CA7-5580-4259-B5BB-132E36809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8C37D0A-9932-45BD-8708-FA63A97E6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8A28AE-4B13-4A7A-9938-687FE97A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2725F4-780B-421D-93F5-ABFB3AA3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BFE769-61E4-4AB9-8670-E5393099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4BFC5F-EE7E-4B24-A12C-45699A8C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16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1FEBCC-EC1D-4E55-9E87-15498D5B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D9034D-7650-4B3B-B7C9-619D1B20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182365-289D-4DF4-9792-A0CA1390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E60F6A-8A67-434E-AF55-E5460033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02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BC1F7FD-6B83-4499-999C-78B0C503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DFF114-F651-4CCF-A930-34CBC906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AC6B20-C579-487D-AB51-B1A38F1B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72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AB4FAC-2470-44C0-973E-AF397FDB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4CD03-86CD-40BB-9767-C4DDBF79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553CCD-B525-41AC-838B-C98840A1E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DC4DCA-D24F-432C-8854-BD4E2A22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9E1434-6BBD-4013-B874-B85E6AC0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1D7B6C-FA0C-4FDE-9F9D-10DDF417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09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DED85C-E553-4B76-B3AB-D1DDCBC9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FF66697-3D31-4F81-BCED-7BCACCEDF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4A66C0-F947-4A9E-8A61-B5A683CBE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5CC03F-D568-49CF-99E6-C0966623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A704-9261-4ED3-883C-F6179C997C5F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5C6A74-2E17-4402-8AC1-52D46D7E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1B0C38-256D-4DDA-A418-684804DE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FC04-141F-4BBE-887F-E5F4634543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1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FE6F45-253F-4936-A11F-AD52F61F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5E39D5-7562-4C56-A79D-42D28D44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DBA566-2F98-4E19-9495-7F008574B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9A704-9261-4ED3-883C-F6179C997C5F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DE5AB4-2559-41CD-9B2A-70F67C92E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7C653C-B60F-40CC-840C-FD9D91E3C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FC04-141F-4BBE-887F-E5F4634543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36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D0D363B-93B0-4104-AB60-5313093C8DD7}"/>
              </a:ext>
            </a:extLst>
          </p:cNvPr>
          <p:cNvSpPr/>
          <p:nvPr/>
        </p:nvSpPr>
        <p:spPr>
          <a:xfrm>
            <a:off x="2145323" y="2836984"/>
            <a:ext cx="855784" cy="820616"/>
          </a:xfrm>
          <a:prstGeom prst="rect">
            <a:avLst/>
          </a:prstGeom>
          <a:solidFill>
            <a:srgbClr val="90E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0EF853E-C212-4A45-8052-B737B90F0FF0}"/>
              </a:ext>
            </a:extLst>
          </p:cNvPr>
          <p:cNvSpPr/>
          <p:nvPr/>
        </p:nvSpPr>
        <p:spPr>
          <a:xfrm>
            <a:off x="4208585" y="2836984"/>
            <a:ext cx="855784" cy="8206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3C782BC-4A53-4B2B-9728-A6B7773E40DB}"/>
              </a:ext>
            </a:extLst>
          </p:cNvPr>
          <p:cNvSpPr/>
          <p:nvPr/>
        </p:nvSpPr>
        <p:spPr>
          <a:xfrm>
            <a:off x="6271847" y="2836984"/>
            <a:ext cx="855784" cy="820616"/>
          </a:xfrm>
          <a:prstGeom prst="rect">
            <a:avLst/>
          </a:prstGeom>
          <a:solidFill>
            <a:srgbClr val="EF7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9A629FB-7F54-4B91-8A97-9535C8570616}"/>
              </a:ext>
            </a:extLst>
          </p:cNvPr>
          <p:cNvSpPr/>
          <p:nvPr/>
        </p:nvSpPr>
        <p:spPr>
          <a:xfrm>
            <a:off x="8335109" y="2848707"/>
            <a:ext cx="855784" cy="820616"/>
          </a:xfrm>
          <a:prstGeom prst="rect">
            <a:avLst/>
          </a:prstGeom>
          <a:solidFill>
            <a:srgbClr val="00CE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49E41D8-4120-443A-88F0-CE20C55C080A}"/>
              </a:ext>
            </a:extLst>
          </p:cNvPr>
          <p:cNvCxnSpPr>
            <a:cxnSpLocks/>
          </p:cNvCxnSpPr>
          <p:nvPr/>
        </p:nvCxnSpPr>
        <p:spPr>
          <a:xfrm>
            <a:off x="3053861" y="3270738"/>
            <a:ext cx="11078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7802D60-CF05-4517-ABCE-F696A79CD734}"/>
              </a:ext>
            </a:extLst>
          </p:cNvPr>
          <p:cNvCxnSpPr>
            <a:cxnSpLocks/>
          </p:cNvCxnSpPr>
          <p:nvPr/>
        </p:nvCxnSpPr>
        <p:spPr>
          <a:xfrm>
            <a:off x="5122985" y="3259015"/>
            <a:ext cx="11078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1703415-B836-43E7-B1C1-F24D7DB9FA41}"/>
              </a:ext>
            </a:extLst>
          </p:cNvPr>
          <p:cNvCxnSpPr>
            <a:cxnSpLocks/>
          </p:cNvCxnSpPr>
          <p:nvPr/>
        </p:nvCxnSpPr>
        <p:spPr>
          <a:xfrm>
            <a:off x="7186247" y="3247292"/>
            <a:ext cx="11078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04EFA052-F585-466A-BF15-E271C5AAADE5}"/>
              </a:ext>
            </a:extLst>
          </p:cNvPr>
          <p:cNvSpPr/>
          <p:nvPr/>
        </p:nvSpPr>
        <p:spPr>
          <a:xfrm>
            <a:off x="2564027" y="1997597"/>
            <a:ext cx="6198974" cy="1526059"/>
          </a:xfrm>
          <a:prstGeom prst="arc">
            <a:avLst>
              <a:gd name="adj1" fmla="val 10803760"/>
              <a:gd name="adj2" fmla="val 648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C2543F4E-D5B0-47AE-AFEC-C855BBE2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11556" y="2700343"/>
            <a:ext cx="123317" cy="134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C87EADC-D00A-48C9-9514-29EE76CC2768}"/>
                  </a:ext>
                </a:extLst>
              </p:cNvPr>
              <p:cNvSpPr txBox="1"/>
              <p:nvPr/>
            </p:nvSpPr>
            <p:spPr>
              <a:xfrm>
                <a:off x="3320120" y="2688299"/>
                <a:ext cx="661207" cy="835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C87EADC-D00A-48C9-9514-29EE76CC2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20" y="2688299"/>
                <a:ext cx="661207" cy="835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D0FA7E4-235B-4A02-ADDD-20DB21F1FF28}"/>
                  </a:ext>
                </a:extLst>
              </p:cNvPr>
              <p:cNvSpPr txBox="1"/>
              <p:nvPr/>
            </p:nvSpPr>
            <p:spPr>
              <a:xfrm>
                <a:off x="5515916" y="2898767"/>
                <a:ext cx="4814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D0FA7E4-235B-4A02-ADDD-20DB21F1F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916" y="2898767"/>
                <a:ext cx="481478" cy="276999"/>
              </a:xfrm>
              <a:prstGeom prst="rect">
                <a:avLst/>
              </a:prstGeom>
              <a:blipFill>
                <a:blip r:embed="rId4"/>
                <a:stretch>
                  <a:fillRect l="-11392" r="-10127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2121340F-3BB9-44A0-ACC9-E85E847CB1DE}"/>
                  </a:ext>
                </a:extLst>
              </p:cNvPr>
              <p:cNvSpPr txBox="1"/>
              <p:nvPr/>
            </p:nvSpPr>
            <p:spPr>
              <a:xfrm>
                <a:off x="7595467" y="2898767"/>
                <a:ext cx="426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2121340F-3BB9-44A0-ACC9-E85E847CB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67" y="2898767"/>
                <a:ext cx="426207" cy="276999"/>
              </a:xfrm>
              <a:prstGeom prst="rect">
                <a:avLst/>
              </a:prstGeom>
              <a:blipFill>
                <a:blip r:embed="rId5"/>
                <a:stretch>
                  <a:fillRect l="-12857" r="-11429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564A2C74-1F36-4574-AD18-C7AA69ABD06A}"/>
                  </a:ext>
                </a:extLst>
              </p:cNvPr>
              <p:cNvSpPr txBox="1"/>
              <p:nvPr/>
            </p:nvSpPr>
            <p:spPr>
              <a:xfrm>
                <a:off x="5515916" y="1594457"/>
                <a:ext cx="356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564A2C74-1F36-4574-AD18-C7AA69ABD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916" y="1594457"/>
                <a:ext cx="356054" cy="276999"/>
              </a:xfrm>
              <a:prstGeom prst="rect">
                <a:avLst/>
              </a:prstGeom>
              <a:blipFill>
                <a:blip r:embed="rId6"/>
                <a:stretch>
                  <a:fillRect l="-24138" r="-46552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873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09-08-2011 09-08-2021</dc:creator>
  <cp:lastModifiedBy>09-08-2011 09-08-2021</cp:lastModifiedBy>
  <cp:revision>6</cp:revision>
  <dcterms:created xsi:type="dcterms:W3CDTF">2020-08-03T08:24:20Z</dcterms:created>
  <dcterms:modified xsi:type="dcterms:W3CDTF">2020-08-19T08:18:06Z</dcterms:modified>
</cp:coreProperties>
</file>