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2E5"/>
    <a:srgbClr val="074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>
        <p:scale>
          <a:sx n="120" d="100"/>
          <a:sy n="120" d="100"/>
        </p:scale>
        <p:origin x="-1020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B7FF-2B1E-1D44-F6A0-C89D54D1B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E859D-7EF7-69A6-7F67-CDD9F62F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0D8D-7269-44A5-97F0-839E8D7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F4A5-D607-61FE-5436-98736E33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ECCB-A9E0-FA11-F7A6-100814B9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0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3258-E361-B16D-F023-E7429B59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4CA33-5F0E-88EA-519A-5064A3BD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59EB-E545-5118-A4C7-02256E4A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14B5-2CAE-BA7B-C969-3302D9BB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113E-CD27-ECD7-FD80-3D69091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84395-BAF3-EEA6-B74C-250ED7DAC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8DA3-965B-0867-7B2A-02F576F0C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F2DE-D31F-0FA6-EC30-04DB03F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45A4-2A5E-E694-4A96-81689B1B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29D2-4A19-79E9-19D8-7A99262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EFDE-4889-7560-F6BD-1536B72B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E404-416C-FB42-8A75-3F1E158A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13D8-F1CE-058E-214A-7D45BDF3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BB01-A6B6-1031-F930-32569E04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5C8F-F3AB-02F4-F21A-3BE911A4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7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A0C3-447F-A2F4-6006-8E5BDB33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1804-BC50-AC1D-2233-F414F9A4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16C7-D860-7329-102A-371BEE0F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FE93-3FCD-6C45-9033-B64FC367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D652-B724-2891-FC70-ED4BFE43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CC44-BE02-B780-2BDC-9E496720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7256-B476-A10B-E525-27AC73619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151D7-610C-85DD-7CCF-610CB815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6125-99DB-5169-1A5E-88426A65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7F716-BF5D-6C07-3A9A-02A3770A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56390-9068-2806-AC3E-5CFCD4FC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3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68DE-FD5F-481B-F85A-67B6A81F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6E0C-F09C-B716-5918-A1FB8E4E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334BD-3F56-3387-5949-30F9E0D82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0369-2002-4599-1A50-4F99AB2A3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BD1CC-0390-00A9-FD0A-C2DD10226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E82B8-4574-6563-A99E-0586DE36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1B8B5-72D0-DE36-6BB4-00E23672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18FDB-E192-3818-864A-5A80409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2A95-FCFE-BAD7-06A5-F9D50375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8BD66-DD30-2467-A1C9-3AC9E677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6855-5A49-C4BA-EC04-67031321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E9879-49FD-16AF-A9CB-02DDF98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1C864-B35B-D10B-FECE-8737D6FD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56F6E-7F8C-0A92-7EA8-2D6C17E8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83B8-E896-054B-5BA6-E189D238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6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82E-9A0A-4BB1-EDDF-FCC6D235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BE6A-71AD-85D6-1D13-350188FB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404B4-9E1C-9117-27EF-158C97A6F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4E88-73F1-03CF-4B42-073C7DFF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DF1F3-3B0A-9716-7D49-32B6AA60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FB1C-9E5E-645F-96C2-66B67328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378E-E403-F29B-CA09-B6D3DA22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7C686-2B19-9CFE-D197-DE4E439F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D3691-7217-1ED7-1E10-1D400233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EDA7-5665-DD0A-A084-88A2C4FE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CA5FF-EA16-4F12-7F25-C50C95B3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11ABE-5A59-1943-F6F0-CF425169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9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9FA50-C321-8A7A-502C-BCDD0203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DF548-9CBC-DBA2-9B20-1EEA1E0F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2E65-8FFC-CB7D-6EC8-6F23CBB8D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3A69-DD9E-4673-A465-54F3BA93DF12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4897-148C-F0E2-5C18-E6347448F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E7C3-6015-AC89-6F5E-C037ADB4E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430F-AA1B-4962-B614-306319F21FD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DAC8F-8880-12E8-17B8-EDCE475D61F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4462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Official Use</a:t>
            </a:r>
          </a:p>
        </p:txBody>
      </p:sp>
    </p:spTree>
    <p:extLst>
      <p:ext uri="{BB962C8B-B14F-4D97-AF65-F5344CB8AC3E}">
        <p14:creationId xmlns:p14="http://schemas.microsoft.com/office/powerpoint/2010/main" val="269899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2EC486-D034-0B5D-E702-129F836C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05" y="3219567"/>
            <a:ext cx="403654" cy="473250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5A04EB1C-1B1C-9987-59AB-D0E16DB84406}"/>
              </a:ext>
            </a:extLst>
          </p:cNvPr>
          <p:cNvSpPr/>
          <p:nvPr/>
        </p:nvSpPr>
        <p:spPr>
          <a:xfrm>
            <a:off x="2145323" y="2836984"/>
            <a:ext cx="855784" cy="820616"/>
          </a:xfrm>
          <a:prstGeom prst="rect">
            <a:avLst/>
          </a:prstGeom>
          <a:solidFill>
            <a:srgbClr val="0952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D1FDEA30-50B6-0EE8-7F6F-1EC99F2E093E}"/>
              </a:ext>
            </a:extLst>
          </p:cNvPr>
          <p:cNvSpPr/>
          <p:nvPr/>
        </p:nvSpPr>
        <p:spPr>
          <a:xfrm>
            <a:off x="4208585" y="2836984"/>
            <a:ext cx="855784" cy="8206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C306A25C-9948-2CBB-5402-AA22F05C84F0}"/>
              </a:ext>
            </a:extLst>
          </p:cNvPr>
          <p:cNvSpPr/>
          <p:nvPr/>
        </p:nvSpPr>
        <p:spPr>
          <a:xfrm>
            <a:off x="6271847" y="2836984"/>
            <a:ext cx="855784" cy="8206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CEB2FC58-B936-0825-0429-BAD6EABD43B7}"/>
              </a:ext>
            </a:extLst>
          </p:cNvPr>
          <p:cNvSpPr/>
          <p:nvPr/>
        </p:nvSpPr>
        <p:spPr>
          <a:xfrm>
            <a:off x="8335109" y="2848707"/>
            <a:ext cx="855784" cy="8206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59A3DAD-F9AF-164E-E349-D82CB5F376D3}"/>
              </a:ext>
            </a:extLst>
          </p:cNvPr>
          <p:cNvCxnSpPr>
            <a:cxnSpLocks/>
          </p:cNvCxnSpPr>
          <p:nvPr/>
        </p:nvCxnSpPr>
        <p:spPr>
          <a:xfrm>
            <a:off x="3053861" y="3270738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ttore 2 10">
            <a:extLst>
              <a:ext uri="{FF2B5EF4-FFF2-40B4-BE49-F238E27FC236}">
                <a16:creationId xmlns:a16="http://schemas.microsoft.com/office/drawing/2014/main" id="{2401F101-A5D5-135A-CCD9-9DB46CD82E79}"/>
              </a:ext>
            </a:extLst>
          </p:cNvPr>
          <p:cNvCxnSpPr>
            <a:cxnSpLocks/>
          </p:cNvCxnSpPr>
          <p:nvPr/>
        </p:nvCxnSpPr>
        <p:spPr>
          <a:xfrm>
            <a:off x="5122985" y="3259015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1">
            <a:extLst>
              <a:ext uri="{FF2B5EF4-FFF2-40B4-BE49-F238E27FC236}">
                <a16:creationId xmlns:a16="http://schemas.microsoft.com/office/drawing/2014/main" id="{F16CCECD-E74A-5B83-C36B-D0F89D7F54F6}"/>
              </a:ext>
            </a:extLst>
          </p:cNvPr>
          <p:cNvCxnSpPr>
            <a:cxnSpLocks/>
          </p:cNvCxnSpPr>
          <p:nvPr/>
        </p:nvCxnSpPr>
        <p:spPr>
          <a:xfrm>
            <a:off x="7186247" y="3247292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27">
                <a:extLst>
                  <a:ext uri="{FF2B5EF4-FFF2-40B4-BE49-F238E27FC236}">
                    <a16:creationId xmlns:a16="http://schemas.microsoft.com/office/drawing/2014/main" id="{9228888A-4A88-9531-8EE8-CBE03B133312}"/>
                  </a:ext>
                </a:extLst>
              </p:cNvPr>
              <p:cNvSpPr txBox="1"/>
              <p:nvPr/>
            </p:nvSpPr>
            <p:spPr>
              <a:xfrm>
                <a:off x="3338464" y="2867989"/>
                <a:ext cx="56445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t-IT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4" name="CasellaDiTesto 27">
                <a:extLst>
                  <a:ext uri="{FF2B5EF4-FFF2-40B4-BE49-F238E27FC236}">
                    <a16:creationId xmlns:a16="http://schemas.microsoft.com/office/drawing/2014/main" id="{9228888A-4A88-9531-8EE8-CBE03B13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64" y="2867989"/>
                <a:ext cx="56445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28">
            <a:extLst>
              <a:ext uri="{FF2B5EF4-FFF2-40B4-BE49-F238E27FC236}">
                <a16:creationId xmlns:a16="http://schemas.microsoft.com/office/drawing/2014/main" id="{9D41B0F7-CAE3-989F-7665-FEF06BB6C269}"/>
              </a:ext>
            </a:extLst>
          </p:cNvPr>
          <p:cNvSpPr txBox="1"/>
          <p:nvPr/>
        </p:nvSpPr>
        <p:spPr>
          <a:xfrm>
            <a:off x="5515916" y="2898767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29">
                <a:extLst>
                  <a:ext uri="{FF2B5EF4-FFF2-40B4-BE49-F238E27FC236}">
                    <a16:creationId xmlns:a16="http://schemas.microsoft.com/office/drawing/2014/main" id="{407AD10F-66F7-DD97-CE7B-2D830267B6B1}"/>
                  </a:ext>
                </a:extLst>
              </p:cNvPr>
              <p:cNvSpPr txBox="1"/>
              <p:nvPr/>
            </p:nvSpPr>
            <p:spPr>
              <a:xfrm>
                <a:off x="7640896" y="2847017"/>
                <a:ext cx="199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CasellaDiTesto 29">
                <a:extLst>
                  <a:ext uri="{FF2B5EF4-FFF2-40B4-BE49-F238E27FC236}">
                    <a16:creationId xmlns:a16="http://schemas.microsoft.com/office/drawing/2014/main" id="{407AD10F-66F7-DD97-CE7B-2D830267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96" y="2847017"/>
                <a:ext cx="199221" cy="307777"/>
              </a:xfrm>
              <a:prstGeom prst="rect">
                <a:avLst/>
              </a:prstGeom>
              <a:blipFill>
                <a:blip r:embed="rId4"/>
                <a:stretch>
                  <a:fillRect l="-27273" r="-27273"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30">
                <a:extLst>
                  <a:ext uri="{FF2B5EF4-FFF2-40B4-BE49-F238E27FC236}">
                    <a16:creationId xmlns:a16="http://schemas.microsoft.com/office/drawing/2014/main" id="{B29CB125-AC73-D340-7FBA-77EDF5A386C9}"/>
                  </a:ext>
                </a:extLst>
              </p:cNvPr>
              <p:cNvSpPr txBox="1"/>
              <p:nvPr/>
            </p:nvSpPr>
            <p:spPr>
              <a:xfrm>
                <a:off x="5490081" y="2876138"/>
                <a:ext cx="35605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000" b="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18" name="CasellaDiTesto 30">
                <a:extLst>
                  <a:ext uri="{FF2B5EF4-FFF2-40B4-BE49-F238E27FC236}">
                    <a16:creationId xmlns:a16="http://schemas.microsoft.com/office/drawing/2014/main" id="{B29CB125-AC73-D340-7FBA-77EDF5A3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81" y="2876138"/>
                <a:ext cx="356054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3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Danny Scarponi</cp:lastModifiedBy>
  <cp:revision>4</cp:revision>
  <dcterms:created xsi:type="dcterms:W3CDTF">2022-05-16T14:28:25Z</dcterms:created>
  <dcterms:modified xsi:type="dcterms:W3CDTF">2024-09-06T11:42:47Z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5917025-a8ec-4cda-875c-cb94c48daac9_Enabled">
    <vt:lpwstr>true</vt:lpwstr>
  </property>
  <property fmtid="{D5CDD505-2E9C-101B-9397-08002B2CF9AE}" pid="3" name="MSIP_Label_85917025-a8ec-4cda-875c-cb94c48daac9_SetDate">
    <vt:lpwstr>2024-09-06T11:41:44Z</vt:lpwstr>
  </property>
  <property fmtid="{D5CDD505-2E9C-101B-9397-08002B2CF9AE}" pid="4" name="MSIP_Label_85917025-a8ec-4cda-875c-cb94c48daac9_Method">
    <vt:lpwstr>Standard</vt:lpwstr>
  </property>
  <property fmtid="{D5CDD505-2E9C-101B-9397-08002B2CF9AE}" pid="5" name="MSIP_Label_85917025-a8ec-4cda-875c-cb94c48daac9_Name">
    <vt:lpwstr>Internal</vt:lpwstr>
  </property>
  <property fmtid="{D5CDD505-2E9C-101B-9397-08002B2CF9AE}" pid="6" name="MSIP_Label_85917025-a8ec-4cda-875c-cb94c48daac9_SiteId">
    <vt:lpwstr>80bdb1d3-debd-4f2d-9316-510b9ecdab02</vt:lpwstr>
  </property>
  <property fmtid="{D5CDD505-2E9C-101B-9397-08002B2CF9AE}" pid="7" name="MSIP_Label_85917025-a8ec-4cda-875c-cb94c48daac9_ActionId">
    <vt:lpwstr>bb996fcb-d849-4c07-a9f9-a633009c1d30</vt:lpwstr>
  </property>
  <property fmtid="{D5CDD505-2E9C-101B-9397-08002B2CF9AE}" pid="8" name="MSIP_Label_85917025-a8ec-4cda-875c-cb94c48daac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Official Use</vt:lpwstr>
  </property>
</Properties>
</file>