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B7FF-2B1E-1D44-F6A0-C89D54D1B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E859D-7EF7-69A6-7F67-CDD9F62F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D8D-7269-44A5-97F0-839E8D7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F4A5-D607-61FE-5436-98736E33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ECCB-A9E0-FA11-F7A6-100814B9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0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3258-E361-B16D-F023-E7429B59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4CA33-5F0E-88EA-519A-5064A3BD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59EB-E545-5118-A4C7-02256E4A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14B5-2CAE-BA7B-C969-3302D9BB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113E-CD27-ECD7-FD80-3D69091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84395-BAF3-EEA6-B74C-250ED7DAC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8DA3-965B-0867-7B2A-02F576F0C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F2DE-D31F-0FA6-EC30-04DB03F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45A4-2A5E-E694-4A96-81689B1B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29D2-4A19-79E9-19D8-7A99262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EFDE-4889-7560-F6BD-1536B72B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E404-416C-FB42-8A75-3F1E158A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13D8-F1CE-058E-214A-7D45BDF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BB01-A6B6-1031-F930-32569E04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5C8F-F3AB-02F4-F21A-3BE911A4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A0C3-447F-A2F4-6006-8E5BDB33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1804-BC50-AC1D-2233-F414F9A4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16C7-D860-7329-102A-371BEE0F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FE93-3FCD-6C45-9033-B64FC367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D652-B724-2891-FC70-ED4BFE43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CC44-BE02-B780-2BDC-9E496720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7256-B476-A10B-E525-27AC73619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151D7-610C-85DD-7CCF-610CB815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6125-99DB-5169-1A5E-88426A65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7F716-BF5D-6C07-3A9A-02A3770A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6390-9068-2806-AC3E-5CFCD4FC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8DE-FD5F-481B-F85A-67B6A81F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6E0C-F09C-B716-5918-A1FB8E4E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334BD-3F56-3387-5949-30F9E0D8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0369-2002-4599-1A50-4F99AB2A3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BD1CC-0390-00A9-FD0A-C2DD10226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E82B8-4574-6563-A99E-0586DE3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1B8B5-72D0-DE36-6BB4-00E23672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18FDB-E192-3818-864A-5A80409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2A95-FCFE-BAD7-06A5-F9D5037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8BD66-DD30-2467-A1C9-3AC9E677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6855-5A49-C4BA-EC04-67031321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E9879-49FD-16AF-A9CB-02DDF98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1C864-B35B-D10B-FECE-8737D6FD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56F6E-7F8C-0A92-7EA8-2D6C17E8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83B8-E896-054B-5BA6-E189D238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82E-9A0A-4BB1-EDDF-FCC6D235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BE6A-71AD-85D6-1D13-350188FB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404B4-9E1C-9117-27EF-158C97A6F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4E88-73F1-03CF-4B42-073C7DFF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DF1F3-3B0A-9716-7D49-32B6AA60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FB1C-9E5E-645F-96C2-66B6732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378E-E403-F29B-CA09-B6D3DA22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7C686-2B19-9CFE-D197-DE4E439F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D3691-7217-1ED7-1E10-1D400233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EDA7-5665-DD0A-A084-88A2C4FE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A5FF-EA16-4F12-7F25-C50C95B3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1ABE-5A59-1943-F6F0-CF42516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FA50-C321-8A7A-502C-BCDD0203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DF548-9CBC-DBA2-9B20-1EEA1E0F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2E65-8FFC-CB7D-6EC8-6F23CBB8D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3A69-DD9E-4673-A465-54F3BA93DF1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4897-148C-F0E2-5C18-E6347448F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E7C3-6015-AC89-6F5E-C037ADB4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E6FCF-7353-769D-D484-55BA1C2F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" y="1094766"/>
            <a:ext cx="11948809" cy="4668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EC486-D034-0B5D-E702-129F836C0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05" y="3219567"/>
            <a:ext cx="403654" cy="473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6836E6-DB34-1575-1A28-941981D950FB}"/>
                  </a:ext>
                </a:extLst>
              </p:cNvPr>
              <p:cNvSpPr txBox="1"/>
              <p:nvPr/>
            </p:nvSpPr>
            <p:spPr>
              <a:xfrm>
                <a:off x="5545367" y="3160649"/>
                <a:ext cx="1101264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:endParaRPr lang="en-US" sz="3600" b="0" dirty="0"/>
              </a:p>
              <a:p>
                <a:pPr/>
                <a:endParaRPr lang="en-GB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6836E6-DB34-1575-1A28-941981D9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367" y="3160649"/>
                <a:ext cx="1101264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3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2</cp:revision>
  <dcterms:created xsi:type="dcterms:W3CDTF">2022-05-16T14:28:25Z</dcterms:created>
  <dcterms:modified xsi:type="dcterms:W3CDTF">2022-06-27T09:55:03Z</dcterms:modified>
</cp:coreProperties>
</file>