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486650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8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499" y="1063387"/>
            <a:ext cx="6363653" cy="2262141"/>
          </a:xfrm>
        </p:spPr>
        <p:txBody>
          <a:bodyPr anchor="b"/>
          <a:lstStyle>
            <a:lvl1pPr algn="ctr">
              <a:defRPr sz="4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31" y="3412764"/>
            <a:ext cx="5614988" cy="1568758"/>
          </a:xfrm>
        </p:spPr>
        <p:txBody>
          <a:bodyPr/>
          <a:lstStyle>
            <a:lvl1pPr marL="0" indent="0" algn="ctr">
              <a:buNone/>
              <a:defRPr sz="1965"/>
            </a:lvl1pPr>
            <a:lvl2pPr marL="374355" indent="0" algn="ctr">
              <a:buNone/>
              <a:defRPr sz="1638"/>
            </a:lvl2pPr>
            <a:lvl3pPr marL="748711" indent="0" algn="ctr">
              <a:buNone/>
              <a:defRPr sz="1474"/>
            </a:lvl3pPr>
            <a:lvl4pPr marL="1123066" indent="0" algn="ctr">
              <a:buNone/>
              <a:defRPr sz="1310"/>
            </a:lvl4pPr>
            <a:lvl5pPr marL="1497421" indent="0" algn="ctr">
              <a:buNone/>
              <a:defRPr sz="1310"/>
            </a:lvl5pPr>
            <a:lvl6pPr marL="1871777" indent="0" algn="ctr">
              <a:buNone/>
              <a:defRPr sz="1310"/>
            </a:lvl6pPr>
            <a:lvl7pPr marL="2246132" indent="0" algn="ctr">
              <a:buNone/>
              <a:defRPr sz="1310"/>
            </a:lvl7pPr>
            <a:lvl8pPr marL="2620488" indent="0" algn="ctr">
              <a:buNone/>
              <a:defRPr sz="1310"/>
            </a:lvl8pPr>
            <a:lvl9pPr marL="2994843" indent="0" algn="ctr">
              <a:buNone/>
              <a:defRPr sz="13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6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1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57634" y="345939"/>
            <a:ext cx="1614309" cy="55064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707" y="345939"/>
            <a:ext cx="4749344" cy="55064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2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4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808" y="1619899"/>
            <a:ext cx="6457236" cy="2702836"/>
          </a:xfrm>
        </p:spPr>
        <p:txBody>
          <a:bodyPr anchor="b"/>
          <a:lstStyle>
            <a:lvl1pPr>
              <a:defRPr sz="4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808" y="4348305"/>
            <a:ext cx="6457236" cy="1421358"/>
          </a:xfrm>
        </p:spPr>
        <p:txBody>
          <a:bodyPr/>
          <a:lstStyle>
            <a:lvl1pPr marL="0" indent="0">
              <a:buNone/>
              <a:defRPr sz="1965">
                <a:solidFill>
                  <a:schemeClr val="tx1"/>
                </a:solidFill>
              </a:defRPr>
            </a:lvl1pPr>
            <a:lvl2pPr marL="374355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2pPr>
            <a:lvl3pPr marL="748711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3pPr>
            <a:lvl4pPr marL="1123066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4pPr>
            <a:lvl5pPr marL="1497421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5pPr>
            <a:lvl6pPr marL="1871777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6pPr>
            <a:lvl7pPr marL="2246132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7pPr>
            <a:lvl8pPr marL="2620488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8pPr>
            <a:lvl9pPr marL="2994843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4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707" y="1729695"/>
            <a:ext cx="3181826" cy="4122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0117" y="1729695"/>
            <a:ext cx="3181826" cy="4122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6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82" y="345940"/>
            <a:ext cx="6457236" cy="1255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683" y="1592824"/>
            <a:ext cx="3167203" cy="780619"/>
          </a:xfrm>
        </p:spPr>
        <p:txBody>
          <a:bodyPr anchor="b"/>
          <a:lstStyle>
            <a:lvl1pPr marL="0" indent="0">
              <a:buNone/>
              <a:defRPr sz="1965" b="1"/>
            </a:lvl1pPr>
            <a:lvl2pPr marL="374355" indent="0">
              <a:buNone/>
              <a:defRPr sz="1638" b="1"/>
            </a:lvl2pPr>
            <a:lvl3pPr marL="748711" indent="0">
              <a:buNone/>
              <a:defRPr sz="1474" b="1"/>
            </a:lvl3pPr>
            <a:lvl4pPr marL="1123066" indent="0">
              <a:buNone/>
              <a:defRPr sz="1310" b="1"/>
            </a:lvl4pPr>
            <a:lvl5pPr marL="1497421" indent="0">
              <a:buNone/>
              <a:defRPr sz="1310" b="1"/>
            </a:lvl5pPr>
            <a:lvl6pPr marL="1871777" indent="0">
              <a:buNone/>
              <a:defRPr sz="1310" b="1"/>
            </a:lvl6pPr>
            <a:lvl7pPr marL="2246132" indent="0">
              <a:buNone/>
              <a:defRPr sz="1310" b="1"/>
            </a:lvl7pPr>
            <a:lvl8pPr marL="2620488" indent="0">
              <a:buNone/>
              <a:defRPr sz="1310" b="1"/>
            </a:lvl8pPr>
            <a:lvl9pPr marL="2994843" indent="0">
              <a:buNone/>
              <a:defRPr sz="13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83" y="2373443"/>
            <a:ext cx="3167203" cy="34909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0117" y="1592824"/>
            <a:ext cx="3182801" cy="780619"/>
          </a:xfrm>
        </p:spPr>
        <p:txBody>
          <a:bodyPr anchor="b"/>
          <a:lstStyle>
            <a:lvl1pPr marL="0" indent="0">
              <a:buNone/>
              <a:defRPr sz="1965" b="1"/>
            </a:lvl1pPr>
            <a:lvl2pPr marL="374355" indent="0">
              <a:buNone/>
              <a:defRPr sz="1638" b="1"/>
            </a:lvl2pPr>
            <a:lvl3pPr marL="748711" indent="0">
              <a:buNone/>
              <a:defRPr sz="1474" b="1"/>
            </a:lvl3pPr>
            <a:lvl4pPr marL="1123066" indent="0">
              <a:buNone/>
              <a:defRPr sz="1310" b="1"/>
            </a:lvl4pPr>
            <a:lvl5pPr marL="1497421" indent="0">
              <a:buNone/>
              <a:defRPr sz="1310" b="1"/>
            </a:lvl5pPr>
            <a:lvl6pPr marL="1871777" indent="0">
              <a:buNone/>
              <a:defRPr sz="1310" b="1"/>
            </a:lvl6pPr>
            <a:lvl7pPr marL="2246132" indent="0">
              <a:buNone/>
              <a:defRPr sz="1310" b="1"/>
            </a:lvl7pPr>
            <a:lvl8pPr marL="2620488" indent="0">
              <a:buNone/>
              <a:defRPr sz="1310" b="1"/>
            </a:lvl8pPr>
            <a:lvl9pPr marL="2994843" indent="0">
              <a:buNone/>
              <a:defRPr sz="13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0117" y="2373443"/>
            <a:ext cx="3182801" cy="34909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9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3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83" y="433176"/>
            <a:ext cx="2414639" cy="1516116"/>
          </a:xfrm>
        </p:spPr>
        <p:txBody>
          <a:bodyPr anchor="b"/>
          <a:lstStyle>
            <a:lvl1pPr>
              <a:defRPr sz="2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801" y="935541"/>
            <a:ext cx="3790117" cy="4617534"/>
          </a:xfrm>
        </p:spPr>
        <p:txBody>
          <a:bodyPr/>
          <a:lstStyle>
            <a:lvl1pPr>
              <a:defRPr sz="2620"/>
            </a:lvl1pPr>
            <a:lvl2pPr>
              <a:defRPr sz="2293"/>
            </a:lvl2pPr>
            <a:lvl3pPr>
              <a:defRPr sz="1965"/>
            </a:lvl3pPr>
            <a:lvl4pPr>
              <a:defRPr sz="1638"/>
            </a:lvl4pPr>
            <a:lvl5pPr>
              <a:defRPr sz="1638"/>
            </a:lvl5pPr>
            <a:lvl6pPr>
              <a:defRPr sz="1638"/>
            </a:lvl6pPr>
            <a:lvl7pPr>
              <a:defRPr sz="1638"/>
            </a:lvl7pPr>
            <a:lvl8pPr>
              <a:defRPr sz="1638"/>
            </a:lvl8pPr>
            <a:lvl9pPr>
              <a:defRPr sz="16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683" y="1949292"/>
            <a:ext cx="2414639" cy="3611303"/>
          </a:xfrm>
        </p:spPr>
        <p:txBody>
          <a:bodyPr/>
          <a:lstStyle>
            <a:lvl1pPr marL="0" indent="0">
              <a:buNone/>
              <a:defRPr sz="1310"/>
            </a:lvl1pPr>
            <a:lvl2pPr marL="374355" indent="0">
              <a:buNone/>
              <a:defRPr sz="1146"/>
            </a:lvl2pPr>
            <a:lvl3pPr marL="748711" indent="0">
              <a:buNone/>
              <a:defRPr sz="983"/>
            </a:lvl3pPr>
            <a:lvl4pPr marL="1123066" indent="0">
              <a:buNone/>
              <a:defRPr sz="819"/>
            </a:lvl4pPr>
            <a:lvl5pPr marL="1497421" indent="0">
              <a:buNone/>
              <a:defRPr sz="819"/>
            </a:lvl5pPr>
            <a:lvl6pPr marL="1871777" indent="0">
              <a:buNone/>
              <a:defRPr sz="819"/>
            </a:lvl6pPr>
            <a:lvl7pPr marL="2246132" indent="0">
              <a:buNone/>
              <a:defRPr sz="819"/>
            </a:lvl7pPr>
            <a:lvl8pPr marL="2620488" indent="0">
              <a:buNone/>
              <a:defRPr sz="819"/>
            </a:lvl8pPr>
            <a:lvl9pPr marL="2994843" indent="0">
              <a:buNone/>
              <a:defRPr sz="8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65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83" y="433176"/>
            <a:ext cx="2414639" cy="1516116"/>
          </a:xfrm>
        </p:spPr>
        <p:txBody>
          <a:bodyPr anchor="b"/>
          <a:lstStyle>
            <a:lvl1pPr>
              <a:defRPr sz="2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2801" y="935541"/>
            <a:ext cx="3790117" cy="4617534"/>
          </a:xfrm>
        </p:spPr>
        <p:txBody>
          <a:bodyPr anchor="t"/>
          <a:lstStyle>
            <a:lvl1pPr marL="0" indent="0">
              <a:buNone/>
              <a:defRPr sz="2620"/>
            </a:lvl1pPr>
            <a:lvl2pPr marL="374355" indent="0">
              <a:buNone/>
              <a:defRPr sz="2293"/>
            </a:lvl2pPr>
            <a:lvl3pPr marL="748711" indent="0">
              <a:buNone/>
              <a:defRPr sz="1965"/>
            </a:lvl3pPr>
            <a:lvl4pPr marL="1123066" indent="0">
              <a:buNone/>
              <a:defRPr sz="1638"/>
            </a:lvl4pPr>
            <a:lvl5pPr marL="1497421" indent="0">
              <a:buNone/>
              <a:defRPr sz="1638"/>
            </a:lvl5pPr>
            <a:lvl6pPr marL="1871777" indent="0">
              <a:buNone/>
              <a:defRPr sz="1638"/>
            </a:lvl6pPr>
            <a:lvl7pPr marL="2246132" indent="0">
              <a:buNone/>
              <a:defRPr sz="1638"/>
            </a:lvl7pPr>
            <a:lvl8pPr marL="2620488" indent="0">
              <a:buNone/>
              <a:defRPr sz="1638"/>
            </a:lvl8pPr>
            <a:lvl9pPr marL="2994843" indent="0">
              <a:buNone/>
              <a:defRPr sz="1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683" y="1949292"/>
            <a:ext cx="2414639" cy="3611303"/>
          </a:xfrm>
        </p:spPr>
        <p:txBody>
          <a:bodyPr/>
          <a:lstStyle>
            <a:lvl1pPr marL="0" indent="0">
              <a:buNone/>
              <a:defRPr sz="1310"/>
            </a:lvl1pPr>
            <a:lvl2pPr marL="374355" indent="0">
              <a:buNone/>
              <a:defRPr sz="1146"/>
            </a:lvl2pPr>
            <a:lvl3pPr marL="748711" indent="0">
              <a:buNone/>
              <a:defRPr sz="983"/>
            </a:lvl3pPr>
            <a:lvl4pPr marL="1123066" indent="0">
              <a:buNone/>
              <a:defRPr sz="819"/>
            </a:lvl4pPr>
            <a:lvl5pPr marL="1497421" indent="0">
              <a:buNone/>
              <a:defRPr sz="819"/>
            </a:lvl5pPr>
            <a:lvl6pPr marL="1871777" indent="0">
              <a:buNone/>
              <a:defRPr sz="819"/>
            </a:lvl6pPr>
            <a:lvl7pPr marL="2246132" indent="0">
              <a:buNone/>
              <a:defRPr sz="819"/>
            </a:lvl7pPr>
            <a:lvl8pPr marL="2620488" indent="0">
              <a:buNone/>
              <a:defRPr sz="819"/>
            </a:lvl8pPr>
            <a:lvl9pPr marL="2994843" indent="0">
              <a:buNone/>
              <a:defRPr sz="8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707" y="345940"/>
            <a:ext cx="6457236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707" y="1729695"/>
            <a:ext cx="6457236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707" y="6022349"/>
            <a:ext cx="1684496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F6D4-E9DB-49D0-BCB6-8D21A5A2EF95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79953" y="6022349"/>
            <a:ext cx="2526744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7447" y="6022349"/>
            <a:ext cx="1684496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0970-9745-4B24-9ACE-DE28CC786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4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8711" rtl="0" eaLnBrk="1" latinLnBrk="0" hangingPunct="1">
        <a:lnSpc>
          <a:spcPct val="90000"/>
        </a:lnSpc>
        <a:spcBef>
          <a:spcPct val="0"/>
        </a:spcBef>
        <a:buNone/>
        <a:defRPr sz="36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178" indent="-187178" algn="l" defTabSz="748711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293" kern="1200">
          <a:solidFill>
            <a:schemeClr val="tx1"/>
          </a:solidFill>
          <a:latin typeface="+mn-lt"/>
          <a:ea typeface="+mn-ea"/>
          <a:cs typeface="+mn-cs"/>
        </a:defRPr>
      </a:lvl1pPr>
      <a:lvl2pPr marL="561533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2pPr>
      <a:lvl3pPr marL="935888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3pPr>
      <a:lvl4pPr marL="1310244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4pPr>
      <a:lvl5pPr marL="1684599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5pPr>
      <a:lvl6pPr marL="2058954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6pPr>
      <a:lvl7pPr marL="2433310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7pPr>
      <a:lvl8pPr marL="2807665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8pPr>
      <a:lvl9pPr marL="3182021" indent="-187178" algn="l" defTabSz="748711" rtl="0" eaLnBrk="1" latinLnBrk="0" hangingPunct="1">
        <a:lnSpc>
          <a:spcPct val="90000"/>
        </a:lnSpc>
        <a:spcBef>
          <a:spcPts val="40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1pPr>
      <a:lvl2pPr marL="374355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48711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3pPr>
      <a:lvl4pPr marL="1123066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4pPr>
      <a:lvl5pPr marL="1497421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5pPr>
      <a:lvl6pPr marL="1871777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6pPr>
      <a:lvl7pPr marL="2246132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7pPr>
      <a:lvl8pPr marL="2620488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8pPr>
      <a:lvl9pPr marL="2994843" algn="l" defTabSz="748711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D8EF67E-A9AF-4169-A1A8-F78119817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" y="-35955"/>
            <a:ext cx="7299500" cy="656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94D57-03B5-4EBE-B73A-71FA5B3B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65" y="6123001"/>
            <a:ext cx="638705" cy="410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7772D-4356-4A29-894F-8F36DA9C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997257">
            <a:off x="-234723" y="3049599"/>
            <a:ext cx="854433" cy="19968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CC40B41-B9CA-4A96-B35C-2D49251A7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627" y="6122999"/>
            <a:ext cx="3714466" cy="784679"/>
          </a:xfrm>
        </p:spPr>
        <p:txBody>
          <a:bodyPr/>
          <a:lstStyle/>
          <a:p>
            <a:r>
              <a:rPr lang="en-US" dirty="0">
                <a:latin typeface="+mj-lt"/>
              </a:rPr>
              <a:t>time</a:t>
            </a:r>
            <a:endParaRPr lang="en-GB" dirty="0">
              <a:latin typeface="+mj-lt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118997D-6EA6-4CA6-A9AC-47026C2A6B84}"/>
              </a:ext>
            </a:extLst>
          </p:cNvPr>
          <p:cNvSpPr txBox="1">
            <a:spLocks/>
          </p:cNvSpPr>
          <p:nvPr/>
        </p:nvSpPr>
        <p:spPr>
          <a:xfrm rot="16200000">
            <a:off x="-1539891" y="2763315"/>
            <a:ext cx="3714466" cy="784679"/>
          </a:xfrm>
          <a:prstGeom prst="rect">
            <a:avLst/>
          </a:prstGeom>
        </p:spPr>
        <p:txBody>
          <a:bodyPr vert="horz" lIns="87595" tIns="43797" rIns="87595" bIns="43797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99" dirty="0">
                <a:latin typeface="+mj-lt"/>
              </a:rPr>
              <a:t>Infection rate</a:t>
            </a:r>
            <a:endParaRPr lang="en-GB" sz="2299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293AF-8019-46C7-9C6C-CB3EAE2E3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6" y="5958636"/>
            <a:ext cx="6586531" cy="164365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F85E43E-00F8-4173-8D85-713D670A8C5A}"/>
              </a:ext>
            </a:extLst>
          </p:cNvPr>
          <p:cNvSpPr txBox="1">
            <a:spLocks/>
          </p:cNvSpPr>
          <p:nvPr/>
        </p:nvSpPr>
        <p:spPr>
          <a:xfrm>
            <a:off x="600356" y="5829450"/>
            <a:ext cx="8241805" cy="784679"/>
          </a:xfrm>
          <a:prstGeom prst="rect">
            <a:avLst/>
          </a:prstGeom>
        </p:spPr>
        <p:txBody>
          <a:bodyPr vert="horz" lIns="87595" tIns="43797" rIns="87595" bIns="43797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99" dirty="0">
                <a:latin typeface="+mj-lt"/>
              </a:rPr>
              <a:t>  </a:t>
            </a:r>
            <a:r>
              <a:rPr lang="en-US" sz="1723" dirty="0">
                <a:latin typeface="+mj-lt"/>
              </a:rPr>
              <a:t>0                100             200             300              400             500             600</a:t>
            </a:r>
            <a:endParaRPr lang="en-GB" sz="2299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487588-6E57-46BE-B2F4-CC99CB6A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42" y="554045"/>
            <a:ext cx="388395" cy="5389557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B69522EF-AF5B-4DEF-934D-0E535A042001}"/>
              </a:ext>
            </a:extLst>
          </p:cNvPr>
          <p:cNvSpPr txBox="1">
            <a:spLocks/>
          </p:cNvSpPr>
          <p:nvPr/>
        </p:nvSpPr>
        <p:spPr>
          <a:xfrm rot="16200000">
            <a:off x="-3506268" y="1445393"/>
            <a:ext cx="8241805" cy="784679"/>
          </a:xfrm>
          <a:prstGeom prst="rect">
            <a:avLst/>
          </a:prstGeom>
        </p:spPr>
        <p:txBody>
          <a:bodyPr vert="horz" lIns="87595" tIns="43797" rIns="87595" bIns="43797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99" dirty="0">
                <a:latin typeface="+mj-lt"/>
              </a:rPr>
              <a:t> </a:t>
            </a:r>
            <a:r>
              <a:rPr lang="en-US" sz="1723" dirty="0">
                <a:latin typeface="+mj-lt"/>
              </a:rPr>
              <a:t>0.10         0.15         0.20         0.25        0.30        0.35         0.40</a:t>
            </a:r>
            <a:endParaRPr lang="en-GB" sz="22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146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09-08-2011 09-08-2021</dc:creator>
  <cp:lastModifiedBy>09-08-2011 09-08-2021</cp:lastModifiedBy>
  <cp:revision>1</cp:revision>
  <dcterms:created xsi:type="dcterms:W3CDTF">2021-11-17T14:47:48Z</dcterms:created>
  <dcterms:modified xsi:type="dcterms:W3CDTF">2021-11-17T14:59:17Z</dcterms:modified>
</cp:coreProperties>
</file>