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7F5"/>
    <a:srgbClr val="00CEF0"/>
    <a:srgbClr val="D584E8"/>
    <a:srgbClr val="E5E01B"/>
    <a:srgbClr val="90E040"/>
    <a:srgbClr val="E88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6611-5E3C-42AE-BF9D-631A98A313B0}" v="146" dt="2021-08-25T08:17:2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54" y="-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9-08-2011" userId="81dd6de4df33444f" providerId="LiveId" clId="{36356611-5E3C-42AE-BF9D-631A98A313B0}"/>
    <pc:docChg chg="undo custSel modSld">
      <pc:chgData name="09-08-2011" userId="81dd6de4df33444f" providerId="LiveId" clId="{36356611-5E3C-42AE-BF9D-631A98A313B0}" dt="2021-08-25T08:17:31.705" v="225" actId="1076"/>
      <pc:docMkLst>
        <pc:docMk/>
      </pc:docMkLst>
      <pc:sldChg chg="addSp delSp modSp mod">
        <pc:chgData name="09-08-2011" userId="81dd6de4df33444f" providerId="LiveId" clId="{36356611-5E3C-42AE-BF9D-631A98A313B0}" dt="2021-08-25T08:17:31.705" v="225" actId="1076"/>
        <pc:sldMkLst>
          <pc:docMk/>
          <pc:sldMk cId="2734873504" sldId="256"/>
        </pc:sldMkLst>
        <pc:spChg chg="add del mod">
          <ac:chgData name="09-08-2011" userId="81dd6de4df33444f" providerId="LiveId" clId="{36356611-5E3C-42AE-BF9D-631A98A313B0}" dt="2021-08-25T08:04:23.161" v="71"/>
          <ac:spMkLst>
            <pc:docMk/>
            <pc:sldMk cId="2734873504" sldId="256"/>
            <ac:spMk id="15" creationId="{D3CE7272-D69E-4772-97CD-679D7CD7977D}"/>
          </ac:spMkLst>
        </pc:spChg>
        <pc:spChg chg="add del mod">
          <ac:chgData name="09-08-2011" userId="81dd6de4df33444f" providerId="LiveId" clId="{36356611-5E3C-42AE-BF9D-631A98A313B0}" dt="2021-08-25T08:04:52.642" v="80" actId="478"/>
          <ac:spMkLst>
            <pc:docMk/>
            <pc:sldMk cId="2734873504" sldId="256"/>
            <ac:spMk id="16" creationId="{A753025F-E057-4ABC-AF75-2B5600FF6BC1}"/>
          </ac:spMkLst>
        </pc:spChg>
        <pc:spChg chg="add del mod">
          <ac:chgData name="09-08-2011" userId="81dd6de4df33444f" providerId="LiveId" clId="{36356611-5E3C-42AE-BF9D-631A98A313B0}" dt="2021-08-25T08:05:01.874" v="93" actId="478"/>
          <ac:spMkLst>
            <pc:docMk/>
            <pc:sldMk cId="2734873504" sldId="256"/>
            <ac:spMk id="18" creationId="{CF10E9A8-3A30-440C-AFA0-E36473B03FE3}"/>
          </ac:spMkLst>
        </pc:spChg>
        <pc:spChg chg="add del mod">
          <ac:chgData name="09-08-2011" userId="81dd6de4df33444f" providerId="LiveId" clId="{36356611-5E3C-42AE-BF9D-631A98A313B0}" dt="2021-08-25T08:07:55.586" v="108" actId="478"/>
          <ac:spMkLst>
            <pc:docMk/>
            <pc:sldMk cId="2734873504" sldId="256"/>
            <ac:spMk id="19" creationId="{9FCC16FC-A86C-4CDE-9799-499EE07F4BB9}"/>
          </ac:spMkLst>
        </pc:spChg>
        <pc:spChg chg="add mod">
          <ac:chgData name="09-08-2011" userId="81dd6de4df33444f" providerId="LiveId" clId="{36356611-5E3C-42AE-BF9D-631A98A313B0}" dt="2021-08-25T08:16:42.209" v="212" actId="1076"/>
          <ac:spMkLst>
            <pc:docMk/>
            <pc:sldMk cId="2734873504" sldId="256"/>
            <ac:spMk id="20" creationId="{A873ADBF-F04F-4FC2-86E8-8A0A2DCCD98B}"/>
          </ac:spMkLst>
        </pc:spChg>
        <pc:spChg chg="mod">
          <ac:chgData name="09-08-2011" userId="81dd6de4df33444f" providerId="LiveId" clId="{36356611-5E3C-42AE-BF9D-631A98A313B0}" dt="2021-08-25T08:15:12.068" v="194" actId="20577"/>
          <ac:spMkLst>
            <pc:docMk/>
            <pc:sldMk cId="2734873504" sldId="256"/>
            <ac:spMk id="28" creationId="{8C87EADC-D00A-48C9-9514-29EE76CC2768}"/>
          </ac:spMkLst>
        </pc:spChg>
        <pc:spChg chg="mod">
          <ac:chgData name="09-08-2011" userId="81dd6de4df33444f" providerId="LiveId" clId="{36356611-5E3C-42AE-BF9D-631A98A313B0}" dt="2021-08-25T08:02:49.260" v="31" actId="20577"/>
          <ac:spMkLst>
            <pc:docMk/>
            <pc:sldMk cId="2734873504" sldId="256"/>
            <ac:spMk id="29" creationId="{2D0FA7E4-235B-4A02-ADDD-20DB21F1FF28}"/>
          </ac:spMkLst>
        </pc:spChg>
        <pc:spChg chg="mod">
          <ac:chgData name="09-08-2011" userId="81dd6de4df33444f" providerId="LiveId" clId="{36356611-5E3C-42AE-BF9D-631A98A313B0}" dt="2021-08-25T08:09:45.957" v="141" actId="403"/>
          <ac:spMkLst>
            <pc:docMk/>
            <pc:sldMk cId="2734873504" sldId="256"/>
            <ac:spMk id="30" creationId="{2121340F-3BB9-44A0-ACC9-E85E847CB1DE}"/>
          </ac:spMkLst>
        </pc:spChg>
        <pc:spChg chg="mod">
          <ac:chgData name="09-08-2011" userId="81dd6de4df33444f" providerId="LiveId" clId="{36356611-5E3C-42AE-BF9D-631A98A313B0}" dt="2021-08-25T08:10:36.807" v="155" actId="1076"/>
          <ac:spMkLst>
            <pc:docMk/>
            <pc:sldMk cId="2734873504" sldId="256"/>
            <ac:spMk id="31" creationId="{564A2C74-1F36-4574-AD18-C7AA69ABD06A}"/>
          </ac:spMkLst>
        </pc:spChg>
        <pc:spChg chg="add mod">
          <ac:chgData name="09-08-2011" userId="81dd6de4df33444f" providerId="LiveId" clId="{36356611-5E3C-42AE-BF9D-631A98A313B0}" dt="2021-08-25T08:14:54.077" v="191" actId="1076"/>
          <ac:spMkLst>
            <pc:docMk/>
            <pc:sldMk cId="2734873504" sldId="256"/>
            <ac:spMk id="36" creationId="{79A0DC2C-0666-49DB-BB06-8A82420A3BBE}"/>
          </ac:spMkLst>
        </pc:spChg>
        <pc:spChg chg="add mod">
          <ac:chgData name="09-08-2011" userId="81dd6de4df33444f" providerId="LiveId" clId="{36356611-5E3C-42AE-BF9D-631A98A313B0}" dt="2021-08-25T08:15:42.697" v="201" actId="20577"/>
          <ac:spMkLst>
            <pc:docMk/>
            <pc:sldMk cId="2734873504" sldId="256"/>
            <ac:spMk id="37" creationId="{9180E052-9064-4D39-B8AC-F4A48EB55584}"/>
          </ac:spMkLst>
        </pc:spChg>
        <pc:spChg chg="add mod">
          <ac:chgData name="09-08-2011" userId="81dd6de4df33444f" providerId="LiveId" clId="{36356611-5E3C-42AE-BF9D-631A98A313B0}" dt="2021-08-25T08:16:10.474" v="209" actId="1076"/>
          <ac:spMkLst>
            <pc:docMk/>
            <pc:sldMk cId="2734873504" sldId="256"/>
            <ac:spMk id="38" creationId="{3CDC2C05-2781-42B2-BF13-71867626F6DE}"/>
          </ac:spMkLst>
        </pc:spChg>
        <pc:spChg chg="add mod">
          <ac:chgData name="09-08-2011" userId="81dd6de4df33444f" providerId="LiveId" clId="{36356611-5E3C-42AE-BF9D-631A98A313B0}" dt="2021-08-25T08:16:28.771" v="211" actId="1076"/>
          <ac:spMkLst>
            <pc:docMk/>
            <pc:sldMk cId="2734873504" sldId="256"/>
            <ac:spMk id="39" creationId="{F76ABB62-C942-46BD-AAA7-1A21627E49C5}"/>
          </ac:spMkLst>
        </pc:spChg>
        <pc:spChg chg="add mod">
          <ac:chgData name="09-08-2011" userId="81dd6de4df33444f" providerId="LiveId" clId="{36356611-5E3C-42AE-BF9D-631A98A313B0}" dt="2021-08-25T08:16:54.943" v="214" actId="1076"/>
          <ac:spMkLst>
            <pc:docMk/>
            <pc:sldMk cId="2734873504" sldId="256"/>
            <ac:spMk id="40" creationId="{ADCF4279-CB1D-43E6-828A-EB45CE154945}"/>
          </ac:spMkLst>
        </pc:spChg>
        <pc:spChg chg="add mod">
          <ac:chgData name="09-08-2011" userId="81dd6de4df33444f" providerId="LiveId" clId="{36356611-5E3C-42AE-BF9D-631A98A313B0}" dt="2021-08-25T08:17:31.705" v="225" actId="1076"/>
          <ac:spMkLst>
            <pc:docMk/>
            <pc:sldMk cId="2734873504" sldId="256"/>
            <ac:spMk id="41" creationId="{384F3560-34C2-401D-B691-A4E676BB88C1}"/>
          </ac:spMkLst>
        </pc:spChg>
        <pc:cxnChg chg="add mod">
          <ac:chgData name="09-08-2011" userId="81dd6de4df33444f" providerId="LiveId" clId="{36356611-5E3C-42AE-BF9D-631A98A313B0}" dt="2021-08-25T08:12:15.126" v="165" actId="1076"/>
          <ac:cxnSpMkLst>
            <pc:docMk/>
            <pc:sldMk cId="2734873504" sldId="256"/>
            <ac:cxnSpMk id="21" creationId="{F907F4B5-13F9-458A-B3C6-98DBF26129A5}"/>
          </ac:cxnSpMkLst>
        </pc:cxnChg>
        <pc:cxnChg chg="add mod">
          <ac:chgData name="09-08-2011" userId="81dd6de4df33444f" providerId="LiveId" clId="{36356611-5E3C-42AE-BF9D-631A98A313B0}" dt="2021-08-25T08:12:26.510" v="167" actId="1076"/>
          <ac:cxnSpMkLst>
            <pc:docMk/>
            <pc:sldMk cId="2734873504" sldId="256"/>
            <ac:cxnSpMk id="26" creationId="{0ED335BF-0CBF-4335-BF1B-4E5F2864B649}"/>
          </ac:cxnSpMkLst>
        </pc:cxnChg>
        <pc:cxnChg chg="add mod">
          <ac:chgData name="09-08-2011" userId="81dd6de4df33444f" providerId="LiveId" clId="{36356611-5E3C-42AE-BF9D-631A98A313B0}" dt="2021-08-25T08:13:43.879" v="176" actId="1076"/>
          <ac:cxnSpMkLst>
            <pc:docMk/>
            <pc:sldMk cId="2734873504" sldId="256"/>
            <ac:cxnSpMk id="32" creationId="{D9033B8D-8C06-4747-96B7-3B25FC877C79}"/>
          </ac:cxnSpMkLst>
        </pc:cxnChg>
        <pc:cxnChg chg="add mod">
          <ac:chgData name="09-08-2011" userId="81dd6de4df33444f" providerId="LiveId" clId="{36356611-5E3C-42AE-BF9D-631A98A313B0}" dt="2021-08-25T08:12:45.624" v="171" actId="1076"/>
          <ac:cxnSpMkLst>
            <pc:docMk/>
            <pc:sldMk cId="2734873504" sldId="256"/>
            <ac:cxnSpMk id="33" creationId="{589942BB-89B8-4391-9DD1-77948745773E}"/>
          </ac:cxnSpMkLst>
        </pc:cxnChg>
        <pc:cxnChg chg="add mod">
          <ac:chgData name="09-08-2011" userId="81dd6de4df33444f" providerId="LiveId" clId="{36356611-5E3C-42AE-BF9D-631A98A313B0}" dt="2021-08-25T08:13:34.042" v="175" actId="14100"/>
          <ac:cxnSpMkLst>
            <pc:docMk/>
            <pc:sldMk cId="2734873504" sldId="256"/>
            <ac:cxnSpMk id="34" creationId="{33E25D51-EE6B-499B-BA08-E4D052D12D72}"/>
          </ac:cxnSpMkLst>
        </pc:cxnChg>
        <pc:cxnChg chg="add mod">
          <ac:chgData name="09-08-2011" userId="81dd6de4df33444f" providerId="LiveId" clId="{36356611-5E3C-42AE-BF9D-631A98A313B0}" dt="2021-08-25T08:13:53.216" v="178" actId="1076"/>
          <ac:cxnSpMkLst>
            <pc:docMk/>
            <pc:sldMk cId="2734873504" sldId="256"/>
            <ac:cxnSpMk id="35" creationId="{26BD35A3-F0C5-4C1F-B276-E837FF716E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40AE6-1E73-46EE-8D64-515EFA1F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316A64-520C-4D3A-97EC-09B33B10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7D62B2-46D2-4B5B-8B1B-10B0EE5E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836EE-0A02-4EF3-8010-8A4E1A4E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00ABD-543D-40ED-8CAF-1ABCAC0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C2DBD-5947-483A-99D5-890762F7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E2730B-5BF9-4A89-BA8F-997C5C9B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492A3C-B5AE-472F-B0A7-A19289F5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409200-FE9B-4C94-819A-7FB774D0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A00EC8-DAAB-41E9-93F1-9664467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0A1E1E-3D87-408A-BA4C-142782EB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4B5EA0-DC22-4C56-9E47-72427A26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2F410-7CC6-4D58-8B2B-1654B540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AC9219-A8D2-4616-B752-45725CDD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D87F5C-18FE-465D-8904-9F183B0E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AD22F-4A68-4C38-8D29-3F958CC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E360A-841B-4BCD-A2CE-9A7FE17E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E753F-8790-4984-ABB4-5DBF459B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4A5367-9C57-4E36-AFFB-6E99A3E6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D09D1-5E1E-4E02-9518-A41410A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1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E5A4C-CC28-42AF-A0E8-9BF8F0E6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B57A1-F667-45E9-BDD6-89C15AC6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094FC-06F8-4374-B1AE-17FF28C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F197F6-FE7E-40F4-B136-2F70E319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673AC-220F-47BC-8EAE-D53C10B2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1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0F8AD-3A71-419D-8523-4B0C2FD6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96A32-C74A-49B6-B4C1-20B68E294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01003C-4235-4E08-8846-C8F0B866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E33A29-9547-4656-8818-13931652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27B150-3463-4A8A-B83D-DC4E2B3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F05A41-335B-4D9D-8BBF-D2C48529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22DEB-BB79-4BCF-AB24-D68334B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782B4B-6148-4779-ACFD-A4729BFC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C58CA7-5580-4259-B5BB-132E3680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C37D0A-9932-45BD-8708-FA63A97E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8A28AE-4B13-4A7A-9938-687FE97A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2725F4-780B-421D-93F5-ABFB3AA3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BFE769-61E4-4AB9-8670-E5393099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4BFC5F-EE7E-4B24-A12C-45699A8C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FEBCC-EC1D-4E55-9E87-15498D5B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D9034D-7650-4B3B-B7C9-619D1B2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182365-289D-4DF4-9792-A0CA1390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E60F6A-8A67-434E-AF55-E5460033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C1F7FD-6B83-4499-999C-78B0C503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DFF114-F651-4CCF-A930-34CBC906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AC6B20-C579-487D-AB51-B1A38F1B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B4FAC-2470-44C0-973E-AF397FDB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4CD03-86CD-40BB-9767-C4DDBF79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553CCD-B525-41AC-838B-C98840A1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DC4DCA-D24F-432C-8854-BD4E2A22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E1434-6BBD-4013-B874-B85E6AC0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1D7B6C-FA0C-4FDE-9F9D-10DDF417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9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ED85C-E553-4B76-B3AB-D1DDCBC9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F66697-3D31-4F81-BCED-7BCACCEDF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4A66C0-F947-4A9E-8A61-B5A683CB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5CC03F-D568-49CF-99E6-C096662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5C6A74-2E17-4402-8AC1-52D46D7E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1B0C38-256D-4DDA-A418-684804D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FE6F45-253F-4936-A11F-AD52F61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5E39D5-7562-4C56-A79D-42D28D44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DBA566-2F98-4E19-9495-7F008574B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A704-9261-4ED3-883C-F6179C997C5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DE5AB4-2559-41CD-9B2A-70F67C92E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C653C-B60F-40CC-840C-FD9D91E3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FC04-141F-4BBE-887F-E5F463454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6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D0D363B-93B0-4104-AB60-5313093C8DD7}"/>
              </a:ext>
            </a:extLst>
          </p:cNvPr>
          <p:cNvSpPr/>
          <p:nvPr/>
        </p:nvSpPr>
        <p:spPr>
          <a:xfrm>
            <a:off x="2145323" y="2836984"/>
            <a:ext cx="855784" cy="820616"/>
          </a:xfrm>
          <a:prstGeom prst="rect">
            <a:avLst/>
          </a:prstGeom>
          <a:solidFill>
            <a:srgbClr val="90E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0EF853E-C212-4A45-8052-B737B90F0FF0}"/>
              </a:ext>
            </a:extLst>
          </p:cNvPr>
          <p:cNvSpPr/>
          <p:nvPr/>
        </p:nvSpPr>
        <p:spPr>
          <a:xfrm>
            <a:off x="4208585" y="2836984"/>
            <a:ext cx="855784" cy="82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3C782BC-4A53-4B2B-9728-A6B7773E40DB}"/>
              </a:ext>
            </a:extLst>
          </p:cNvPr>
          <p:cNvSpPr/>
          <p:nvPr/>
        </p:nvSpPr>
        <p:spPr>
          <a:xfrm>
            <a:off x="6271847" y="2836984"/>
            <a:ext cx="855784" cy="820616"/>
          </a:xfrm>
          <a:prstGeom prst="rect">
            <a:avLst/>
          </a:prstGeom>
          <a:solidFill>
            <a:srgbClr val="EF7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9A629FB-7F54-4B91-8A97-9535C8570616}"/>
              </a:ext>
            </a:extLst>
          </p:cNvPr>
          <p:cNvSpPr/>
          <p:nvPr/>
        </p:nvSpPr>
        <p:spPr>
          <a:xfrm>
            <a:off x="8335109" y="2848707"/>
            <a:ext cx="855784" cy="820616"/>
          </a:xfrm>
          <a:prstGeom prst="rect">
            <a:avLst/>
          </a:prstGeom>
          <a:solidFill>
            <a:srgbClr val="00CE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49E41D8-4120-443A-88F0-CE20C55C080A}"/>
              </a:ext>
            </a:extLst>
          </p:cNvPr>
          <p:cNvCxnSpPr>
            <a:cxnSpLocks/>
          </p:cNvCxnSpPr>
          <p:nvPr/>
        </p:nvCxnSpPr>
        <p:spPr>
          <a:xfrm>
            <a:off x="3053861" y="3270738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7802D60-CF05-4517-ABCE-F696A79CD734}"/>
              </a:ext>
            </a:extLst>
          </p:cNvPr>
          <p:cNvCxnSpPr>
            <a:cxnSpLocks/>
          </p:cNvCxnSpPr>
          <p:nvPr/>
        </p:nvCxnSpPr>
        <p:spPr>
          <a:xfrm>
            <a:off x="5122985" y="3259015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1703415-B836-43E7-B1C1-F24D7DB9FA41}"/>
              </a:ext>
            </a:extLst>
          </p:cNvPr>
          <p:cNvCxnSpPr>
            <a:cxnSpLocks/>
          </p:cNvCxnSpPr>
          <p:nvPr/>
        </p:nvCxnSpPr>
        <p:spPr>
          <a:xfrm>
            <a:off x="7186247" y="3247292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04EFA052-F585-466A-BF15-E271C5AAADE5}"/>
              </a:ext>
            </a:extLst>
          </p:cNvPr>
          <p:cNvSpPr/>
          <p:nvPr/>
        </p:nvSpPr>
        <p:spPr>
          <a:xfrm>
            <a:off x="2564027" y="1997597"/>
            <a:ext cx="6198974" cy="1526059"/>
          </a:xfrm>
          <a:prstGeom prst="arc">
            <a:avLst>
              <a:gd name="adj1" fmla="val 10803760"/>
              <a:gd name="adj2" fmla="val 648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2543F4E-D5B0-47AE-AFEC-C855BBE2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11556" y="2700343"/>
            <a:ext cx="123317" cy="134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C87EADC-D00A-48C9-9514-29EE76CC2768}"/>
                  </a:ext>
                </a:extLst>
              </p:cNvPr>
              <p:cNvSpPr txBox="1"/>
              <p:nvPr/>
            </p:nvSpPr>
            <p:spPr>
              <a:xfrm>
                <a:off x="3320120" y="2688299"/>
                <a:ext cx="704167" cy="83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C87EADC-D00A-48C9-9514-29EE76CC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0" y="2688299"/>
                <a:ext cx="704167" cy="83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0FA7E4-235B-4A02-ADDD-20DB21F1FF28}"/>
              </a:ext>
            </a:extLst>
          </p:cNvPr>
          <p:cNvSpPr txBox="1"/>
          <p:nvPr/>
        </p:nvSpPr>
        <p:spPr>
          <a:xfrm>
            <a:off x="5515916" y="2898767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US" dirty="0"/>
          </a:p>
          <a:p>
            <a:pPr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121340F-3BB9-44A0-ACC9-E85E847CB1DE}"/>
                  </a:ext>
                </a:extLst>
              </p:cNvPr>
              <p:cNvSpPr txBox="1"/>
              <p:nvPr/>
            </p:nvSpPr>
            <p:spPr>
              <a:xfrm>
                <a:off x="7640896" y="2847017"/>
                <a:ext cx="199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121340F-3BB9-44A0-ACC9-E85E847C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96" y="2847017"/>
                <a:ext cx="199221" cy="307777"/>
              </a:xfrm>
              <a:prstGeom prst="rect">
                <a:avLst/>
              </a:prstGeom>
              <a:blipFill>
                <a:blip r:embed="rId4"/>
                <a:stretch>
                  <a:fillRect l="-27273" r="-27273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64A2C74-1F36-4574-AD18-C7AA69ABD06A}"/>
                  </a:ext>
                </a:extLst>
              </p:cNvPr>
              <p:cNvSpPr txBox="1"/>
              <p:nvPr/>
            </p:nvSpPr>
            <p:spPr>
              <a:xfrm>
                <a:off x="5506939" y="1579068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64A2C74-1F36-4574-AD18-C7AA69AB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39" y="1579068"/>
                <a:ext cx="35605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30">
                <a:extLst>
                  <a:ext uri="{FF2B5EF4-FFF2-40B4-BE49-F238E27FC236}">
                    <a16:creationId xmlns:a16="http://schemas.microsoft.com/office/drawing/2014/main" id="{A873ADBF-F04F-4FC2-86E8-8A0A2DCCD98B}"/>
                  </a:ext>
                </a:extLst>
              </p:cNvPr>
              <p:cNvSpPr txBox="1"/>
              <p:nvPr/>
            </p:nvSpPr>
            <p:spPr>
              <a:xfrm>
                <a:off x="5490081" y="2876138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0" name="CasellaDiTesto 30">
                <a:extLst>
                  <a:ext uri="{FF2B5EF4-FFF2-40B4-BE49-F238E27FC236}">
                    <a16:creationId xmlns:a16="http://schemas.microsoft.com/office/drawing/2014/main" id="{A873ADBF-F04F-4FC2-86E8-8A0A2DCC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81" y="2876138"/>
                <a:ext cx="35605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2 10">
            <a:extLst>
              <a:ext uri="{FF2B5EF4-FFF2-40B4-BE49-F238E27FC236}">
                <a16:creationId xmlns:a16="http://schemas.microsoft.com/office/drawing/2014/main" id="{F907F4B5-13F9-458A-B3C6-98DBF26129A5}"/>
              </a:ext>
            </a:extLst>
          </p:cNvPr>
          <p:cNvCxnSpPr>
            <a:cxnSpLocks/>
          </p:cNvCxnSpPr>
          <p:nvPr/>
        </p:nvCxnSpPr>
        <p:spPr>
          <a:xfrm>
            <a:off x="2564027" y="3711229"/>
            <a:ext cx="0" cy="678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10">
            <a:extLst>
              <a:ext uri="{FF2B5EF4-FFF2-40B4-BE49-F238E27FC236}">
                <a16:creationId xmlns:a16="http://schemas.microsoft.com/office/drawing/2014/main" id="{0ED335BF-0CBF-4335-BF1B-4E5F2864B649}"/>
              </a:ext>
            </a:extLst>
          </p:cNvPr>
          <p:cNvCxnSpPr>
            <a:cxnSpLocks/>
          </p:cNvCxnSpPr>
          <p:nvPr/>
        </p:nvCxnSpPr>
        <p:spPr>
          <a:xfrm>
            <a:off x="4636477" y="3711228"/>
            <a:ext cx="0" cy="678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10">
            <a:extLst>
              <a:ext uri="{FF2B5EF4-FFF2-40B4-BE49-F238E27FC236}">
                <a16:creationId xmlns:a16="http://schemas.microsoft.com/office/drawing/2014/main" id="{D9033B8D-8C06-4747-96B7-3B25FC877C79}"/>
              </a:ext>
            </a:extLst>
          </p:cNvPr>
          <p:cNvCxnSpPr>
            <a:cxnSpLocks/>
          </p:cNvCxnSpPr>
          <p:nvPr/>
        </p:nvCxnSpPr>
        <p:spPr>
          <a:xfrm>
            <a:off x="6628619" y="3711227"/>
            <a:ext cx="0" cy="678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10">
            <a:extLst>
              <a:ext uri="{FF2B5EF4-FFF2-40B4-BE49-F238E27FC236}">
                <a16:creationId xmlns:a16="http://schemas.microsoft.com/office/drawing/2014/main" id="{589942BB-89B8-4391-9DD1-77948745773E}"/>
              </a:ext>
            </a:extLst>
          </p:cNvPr>
          <p:cNvCxnSpPr>
            <a:cxnSpLocks/>
          </p:cNvCxnSpPr>
          <p:nvPr/>
        </p:nvCxnSpPr>
        <p:spPr>
          <a:xfrm>
            <a:off x="8763001" y="3711227"/>
            <a:ext cx="0" cy="678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10">
            <a:extLst>
              <a:ext uri="{FF2B5EF4-FFF2-40B4-BE49-F238E27FC236}">
                <a16:creationId xmlns:a16="http://schemas.microsoft.com/office/drawing/2014/main" id="{33E25D51-EE6B-499B-BA08-E4D052D12D72}"/>
              </a:ext>
            </a:extLst>
          </p:cNvPr>
          <p:cNvCxnSpPr>
            <a:cxnSpLocks/>
          </p:cNvCxnSpPr>
          <p:nvPr/>
        </p:nvCxnSpPr>
        <p:spPr>
          <a:xfrm>
            <a:off x="2452267" y="2077720"/>
            <a:ext cx="0" cy="73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10">
            <a:extLst>
              <a:ext uri="{FF2B5EF4-FFF2-40B4-BE49-F238E27FC236}">
                <a16:creationId xmlns:a16="http://schemas.microsoft.com/office/drawing/2014/main" id="{26BD35A3-F0C5-4C1F-B276-E837FF716E10}"/>
              </a:ext>
            </a:extLst>
          </p:cNvPr>
          <p:cNvCxnSpPr>
            <a:cxnSpLocks/>
          </p:cNvCxnSpPr>
          <p:nvPr/>
        </p:nvCxnSpPr>
        <p:spPr>
          <a:xfrm>
            <a:off x="6765187" y="3711226"/>
            <a:ext cx="0" cy="678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0">
                <a:extLst>
                  <a:ext uri="{FF2B5EF4-FFF2-40B4-BE49-F238E27FC236}">
                    <a16:creationId xmlns:a16="http://schemas.microsoft.com/office/drawing/2014/main" id="{79A0DC2C-0666-49DB-BB06-8A82420A3BBE}"/>
                  </a:ext>
                </a:extLst>
              </p:cNvPr>
              <p:cNvSpPr txBox="1"/>
              <p:nvPr/>
            </p:nvSpPr>
            <p:spPr>
              <a:xfrm>
                <a:off x="2145323" y="2263402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6" name="CasellaDiTesto 30">
                <a:extLst>
                  <a:ext uri="{FF2B5EF4-FFF2-40B4-BE49-F238E27FC236}">
                    <a16:creationId xmlns:a16="http://schemas.microsoft.com/office/drawing/2014/main" id="{79A0DC2C-0666-49DB-BB06-8A82420A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23" y="2263402"/>
                <a:ext cx="356054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0">
                <a:extLst>
                  <a:ext uri="{FF2B5EF4-FFF2-40B4-BE49-F238E27FC236}">
                    <a16:creationId xmlns:a16="http://schemas.microsoft.com/office/drawing/2014/main" id="{9180E052-9064-4D39-B8AC-F4A48EB55584}"/>
                  </a:ext>
                </a:extLst>
              </p:cNvPr>
              <p:cNvSpPr txBox="1"/>
              <p:nvPr/>
            </p:nvSpPr>
            <p:spPr>
              <a:xfrm>
                <a:off x="2248128" y="3853442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7" name="CasellaDiTesto 30">
                <a:extLst>
                  <a:ext uri="{FF2B5EF4-FFF2-40B4-BE49-F238E27FC236}">
                    <a16:creationId xmlns:a16="http://schemas.microsoft.com/office/drawing/2014/main" id="{9180E052-9064-4D39-B8AC-F4A48EB55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28" y="3853442"/>
                <a:ext cx="356054" cy="307777"/>
              </a:xfrm>
              <a:prstGeom prst="rect">
                <a:avLst/>
              </a:prstGeom>
              <a:blipFill>
                <a:blip r:embed="rId8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0">
                <a:extLst>
                  <a:ext uri="{FF2B5EF4-FFF2-40B4-BE49-F238E27FC236}">
                    <a16:creationId xmlns:a16="http://schemas.microsoft.com/office/drawing/2014/main" id="{3CDC2C05-2781-42B2-BF13-71867626F6DE}"/>
                  </a:ext>
                </a:extLst>
              </p:cNvPr>
              <p:cNvSpPr txBox="1"/>
              <p:nvPr/>
            </p:nvSpPr>
            <p:spPr>
              <a:xfrm>
                <a:off x="4327539" y="3853441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8" name="CasellaDiTesto 30">
                <a:extLst>
                  <a:ext uri="{FF2B5EF4-FFF2-40B4-BE49-F238E27FC236}">
                    <a16:creationId xmlns:a16="http://schemas.microsoft.com/office/drawing/2014/main" id="{3CDC2C05-2781-42B2-BF13-71867626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539" y="3853441"/>
                <a:ext cx="356054" cy="307777"/>
              </a:xfrm>
              <a:prstGeom prst="rect">
                <a:avLst/>
              </a:prstGeom>
              <a:blipFill>
                <a:blip r:embed="rId9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0">
                <a:extLst>
                  <a:ext uri="{FF2B5EF4-FFF2-40B4-BE49-F238E27FC236}">
                    <a16:creationId xmlns:a16="http://schemas.microsoft.com/office/drawing/2014/main" id="{F76ABB62-C942-46BD-AAA7-1A21627E49C5}"/>
                  </a:ext>
                </a:extLst>
              </p:cNvPr>
              <p:cNvSpPr txBox="1"/>
              <p:nvPr/>
            </p:nvSpPr>
            <p:spPr>
              <a:xfrm>
                <a:off x="8442734" y="3853441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9" name="CasellaDiTesto 30">
                <a:extLst>
                  <a:ext uri="{FF2B5EF4-FFF2-40B4-BE49-F238E27FC236}">
                    <a16:creationId xmlns:a16="http://schemas.microsoft.com/office/drawing/2014/main" id="{F76ABB62-C942-46BD-AAA7-1A21627E4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734" y="3853441"/>
                <a:ext cx="356054" cy="307777"/>
              </a:xfrm>
              <a:prstGeom prst="rect">
                <a:avLst/>
              </a:prstGeom>
              <a:blipFill>
                <a:blip r:embed="rId10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0">
                <a:extLst>
                  <a:ext uri="{FF2B5EF4-FFF2-40B4-BE49-F238E27FC236}">
                    <a16:creationId xmlns:a16="http://schemas.microsoft.com/office/drawing/2014/main" id="{ADCF4279-CB1D-43E6-828A-EB45CE154945}"/>
                  </a:ext>
                </a:extLst>
              </p:cNvPr>
              <p:cNvSpPr txBox="1"/>
              <p:nvPr/>
            </p:nvSpPr>
            <p:spPr>
              <a:xfrm>
                <a:off x="6308345" y="3853441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0" name="CasellaDiTesto 30">
                <a:extLst>
                  <a:ext uri="{FF2B5EF4-FFF2-40B4-BE49-F238E27FC236}">
                    <a16:creationId xmlns:a16="http://schemas.microsoft.com/office/drawing/2014/main" id="{ADCF4279-CB1D-43E6-828A-EB45CE15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45" y="3853441"/>
                <a:ext cx="356054" cy="307777"/>
              </a:xfrm>
              <a:prstGeom prst="rect">
                <a:avLst/>
              </a:prstGeom>
              <a:blipFill>
                <a:blip r:embed="rId11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llaDiTesto 30">
                <a:extLst>
                  <a:ext uri="{FF2B5EF4-FFF2-40B4-BE49-F238E27FC236}">
                    <a16:creationId xmlns:a16="http://schemas.microsoft.com/office/drawing/2014/main" id="{384F3560-34C2-401D-B691-A4E676BB88C1}"/>
                  </a:ext>
                </a:extLst>
              </p:cNvPr>
              <p:cNvSpPr txBox="1"/>
              <p:nvPr/>
            </p:nvSpPr>
            <p:spPr>
              <a:xfrm>
                <a:off x="6720634" y="3853440"/>
                <a:ext cx="356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1" name="CasellaDiTesto 30">
                <a:extLst>
                  <a:ext uri="{FF2B5EF4-FFF2-40B4-BE49-F238E27FC236}">
                    <a16:creationId xmlns:a16="http://schemas.microsoft.com/office/drawing/2014/main" id="{384F3560-34C2-401D-B691-A4E676BB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34" y="3853440"/>
                <a:ext cx="3560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73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09-08-2011 09-08-2021</dc:creator>
  <cp:lastModifiedBy>09-08-2011</cp:lastModifiedBy>
  <cp:revision>7</cp:revision>
  <dcterms:created xsi:type="dcterms:W3CDTF">2020-08-03T08:24:20Z</dcterms:created>
  <dcterms:modified xsi:type="dcterms:W3CDTF">2021-08-25T08:17:33Z</dcterms:modified>
</cp:coreProperties>
</file>