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485" y="-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6F70-755E-485E-B2AB-6FB841797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5FDC0-5B97-4570-8454-5EA53DB63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D5028-9B5E-4410-AB58-FA83D648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9AB5-193C-4806-BD6A-26BB1B6C6324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EC94-C6FC-471D-BCAC-558FCD8F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FD118-CEE7-49BF-922B-A0E86F5F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388-60B1-4ECB-B810-C6119D2804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32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D8BD-28EC-4C5B-9B88-1872C74D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88C55-34CF-46C0-A6AA-D9499497D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5B8C3-9ECC-4633-80D0-C65948A6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9AB5-193C-4806-BD6A-26BB1B6C6324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2C5AF-BC91-4AE2-ACC1-3B8731DA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C8385-CAA6-4974-A24C-FB51183B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388-60B1-4ECB-B810-C6119D2804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72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ED02B-5D7F-496D-B555-B70946D3E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23640-72C9-463B-A2F3-DA066E78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A2046-91AD-4BBF-A878-53857424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9AB5-193C-4806-BD6A-26BB1B6C6324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DEF5-7FF0-409F-9A1A-A843522A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77E7C-0297-42B1-8618-B4067A7E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388-60B1-4ECB-B810-C6119D2804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72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E8C3-189E-4A55-B706-A45AAC20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62AFA-E0D4-4E9E-A024-AB37573D7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964D5-4F19-4527-953A-C705CB31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9AB5-193C-4806-BD6A-26BB1B6C6324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DAE7C-1445-4553-9A4D-CB7E5196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FCDBB-C0BB-40E2-A424-85C1CECA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388-60B1-4ECB-B810-C6119D2804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1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36D6-FC1F-4FC1-A657-132362C0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978D7-EAE4-4BAC-A3A6-AFF975D22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EDFC3-17C5-4B8F-8F6D-93B1C189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9AB5-193C-4806-BD6A-26BB1B6C6324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1FE7-FA8E-4A7D-BB63-F316F544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73643-032B-41EB-AD17-7754B62E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388-60B1-4ECB-B810-C6119D2804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1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23DB-2581-4F6D-BEC7-A6682E62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F42A-3803-4D83-840E-887E90D0F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48044-58F0-491F-BCB9-F15126F2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DD7A-EABE-4624-B476-B0AB391D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9AB5-193C-4806-BD6A-26BB1B6C6324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EBBE3-0A3D-4D71-B76C-94FEAD15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10F12-4898-4FC8-909D-7E0AACE8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388-60B1-4ECB-B810-C6119D2804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12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9A1C-4C0A-4F5B-B8ED-EC9FD812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2C1BF-29A4-48AC-A98B-2FFA34E7E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D3F83-5588-40EE-9935-51EC5BAE2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90C5A-19F7-4126-850C-588D2DF32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4BC1D-4F3E-431B-B4DC-7764B9FFE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37462-5EBA-4A7A-B13B-0A7532D9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9AB5-193C-4806-BD6A-26BB1B6C6324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77F7E-0C6A-4C9A-A176-992CBDA0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BEE67-51D7-45A6-BB74-DBBD470C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388-60B1-4ECB-B810-C6119D2804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1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2AE-4389-4FF9-9426-483C80D1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3BB24-BCF5-4A91-A7AF-5F8730A1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9AB5-193C-4806-BD6A-26BB1B6C6324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395C4-2F14-422B-B50B-83B02FE0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47C70-E618-4D72-BEB4-4D8B49B0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388-60B1-4ECB-B810-C6119D2804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39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FEBA3-FACC-496B-A460-28E874C6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9AB5-193C-4806-BD6A-26BB1B6C6324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49464-7B03-4467-8136-3E3AA30D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66096-FE4B-421C-8BE3-3D206B33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388-60B1-4ECB-B810-C6119D2804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64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286C-7C98-4A2D-A00C-AC46511D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8B920-1C17-4F7E-B5C2-A3BCF7303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255F2-5796-480A-8BD9-BD159E6EA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2F99B-1333-4D49-9481-DCBC35B1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9AB5-193C-4806-BD6A-26BB1B6C6324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E74E6-4FBD-4D1E-B6F3-D8B76561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81879-9070-42E8-9EC7-56A6C4DF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388-60B1-4ECB-B810-C6119D2804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24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82F1-4F2F-4ED0-8EB4-56854DF1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9ED76-BC11-41D5-8A08-2002B1A26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1E0C0-D206-416A-8667-86B1B53FE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72491-FF9E-428C-BB77-5FF452EC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9AB5-193C-4806-BD6A-26BB1B6C6324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6036-CFEF-4432-9994-DE4808D5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FC562-8597-45E3-813F-F238DB39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5388-60B1-4ECB-B810-C6119D2804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0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E5CA9-42A8-4ACD-A34C-3DFBC859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92B9E-1ACE-4640-979F-E9A040501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5E3B-FC4E-4EB6-9EF2-C45E21F14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19AB5-193C-4806-BD6A-26BB1B6C6324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C6041-FDF1-4CF5-8D1B-C9CB50291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7642-9762-4738-90C5-F75832DF6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388-60B1-4ECB-B810-C6119D2804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C749-B047-4AEA-A82D-2691A4438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7D79B-6370-4199-A0BC-037B7593A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B133D5-1197-4FDE-9624-8E429B74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6" y="542435"/>
            <a:ext cx="11310927" cy="546974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E7E876-374C-47A3-B5F2-3017A7BA65DD}"/>
              </a:ext>
            </a:extLst>
          </p:cNvPr>
          <p:cNvCxnSpPr>
            <a:cxnSpLocks/>
          </p:cNvCxnSpPr>
          <p:nvPr/>
        </p:nvCxnSpPr>
        <p:spPr>
          <a:xfrm>
            <a:off x="7663217" y="4991100"/>
            <a:ext cx="0" cy="327025"/>
          </a:xfrm>
          <a:prstGeom prst="straightConnector1">
            <a:avLst/>
          </a:prstGeom>
          <a:ln>
            <a:solidFill>
              <a:srgbClr val="3A4CF6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D44496-32D6-49DB-A5B7-B174FEDDCA39}"/>
              </a:ext>
            </a:extLst>
          </p:cNvPr>
          <p:cNvCxnSpPr>
            <a:cxnSpLocks/>
          </p:cNvCxnSpPr>
          <p:nvPr/>
        </p:nvCxnSpPr>
        <p:spPr>
          <a:xfrm>
            <a:off x="10025417" y="2781300"/>
            <a:ext cx="0" cy="496007"/>
          </a:xfrm>
          <a:prstGeom prst="straightConnector1">
            <a:avLst/>
          </a:prstGeom>
          <a:ln>
            <a:solidFill>
              <a:srgbClr val="3A4CF6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9E7FB-C79D-47FD-93CA-2113115C2B46}"/>
              </a:ext>
            </a:extLst>
          </p:cNvPr>
          <p:cNvCxnSpPr>
            <a:cxnSpLocks/>
          </p:cNvCxnSpPr>
          <p:nvPr/>
        </p:nvCxnSpPr>
        <p:spPr>
          <a:xfrm>
            <a:off x="2443517" y="2575560"/>
            <a:ext cx="0" cy="327660"/>
          </a:xfrm>
          <a:prstGeom prst="straightConnector1">
            <a:avLst/>
          </a:prstGeom>
          <a:ln>
            <a:solidFill>
              <a:srgbClr val="3A4CF6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2B2FF7-566B-44DB-AC5F-2BBE63EBA247}"/>
              </a:ext>
            </a:extLst>
          </p:cNvPr>
          <p:cNvCxnSpPr>
            <a:cxnSpLocks/>
          </p:cNvCxnSpPr>
          <p:nvPr/>
        </p:nvCxnSpPr>
        <p:spPr>
          <a:xfrm>
            <a:off x="4935257" y="4754880"/>
            <a:ext cx="0" cy="236220"/>
          </a:xfrm>
          <a:prstGeom prst="straightConnector1">
            <a:avLst/>
          </a:prstGeom>
          <a:ln>
            <a:solidFill>
              <a:srgbClr val="3A4CF6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66BF897-2923-4028-AC09-56FBD419D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529" y="742342"/>
            <a:ext cx="4567876" cy="25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1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09-08-2011 09-08-2021</dc:creator>
  <cp:lastModifiedBy>09-08-2011 09-08-2021</cp:lastModifiedBy>
  <cp:revision>1</cp:revision>
  <dcterms:created xsi:type="dcterms:W3CDTF">2021-10-22T09:04:40Z</dcterms:created>
  <dcterms:modified xsi:type="dcterms:W3CDTF">2021-10-22T09:15:02Z</dcterms:modified>
</cp:coreProperties>
</file>