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BF0FB1-7CCD-41D8-A409-AF3E78E5C4C9}" v="45" dt="2021-11-17T15:58:37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A4C0-27BA-438D-A478-F2452BE89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B3936-3476-4996-A5BB-A55929186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E3599-48CB-4C28-B181-28A3F47C0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C75B-22B9-41D9-BB9D-29F08648D2D8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82DD8-DA5C-4C29-926E-CA51F205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94E08-2158-47AC-BCB8-EDB97B18E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0E1F-36CF-4C28-B299-38A69D48A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89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806F-9053-475C-947D-64DAA22B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89239-61A6-46D4-9F56-FF790297B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3CDE5-F56F-43B2-B1CE-3A55B402A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C75B-22B9-41D9-BB9D-29F08648D2D8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FF4CB-CB9B-49C1-ADA9-4B7BFAB6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C51D0-CF92-423C-957C-ED376F35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0E1F-36CF-4C28-B299-38A69D48A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41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F8400F-7506-45A7-8E83-203F9BE95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50168-D491-4AA2-B338-1282A0F4A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27432-1557-404F-91D2-394BEFF8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C75B-22B9-41D9-BB9D-29F08648D2D8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BDDC1-B18E-492E-9AA8-6D748493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70531-D734-407D-9DD8-5920C84B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0E1F-36CF-4C28-B299-38A69D48A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14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FB39-C266-4681-A1A5-B11E730A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FD8D7-C155-44E4-8F50-71CDB4E0D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DD277-168A-45D6-8703-A7D6DA69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C75B-22B9-41D9-BB9D-29F08648D2D8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CD84B-000E-4D31-8461-A3F166D29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B94D2-9A02-4A32-8E78-1F3B2A97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0E1F-36CF-4C28-B299-38A69D48A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28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9A80-AD5D-4318-A962-CF65C6A7A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5CEB9-8A71-4E04-9ABB-C03471D1F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2AC27-1B39-456B-A8A5-66B0C9C2A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C75B-22B9-41D9-BB9D-29F08648D2D8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060FE-E54B-4581-A6B7-12D36C60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A8952-E625-4BF6-A225-AE01A8EB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0E1F-36CF-4C28-B299-38A69D48A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C5C71-E04B-4387-9E15-EBA22D69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ECC8B-1D67-4BCA-AC07-F8D6BBF17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12B82-D846-47DE-A5B3-BB5639EEA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7EA00-4557-42FF-A53B-D07D301E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C75B-22B9-41D9-BB9D-29F08648D2D8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8A11D-F252-4E89-8A35-947EAFB4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64362-937E-4E11-8A46-E064D31E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0E1F-36CF-4C28-B299-38A69D48A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08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1394-F549-4A2C-9D38-BD3A56CD3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EAD8B-4671-4639-AC67-3E3759536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F862B-545E-4413-AD23-DEF04DBCF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A6D76A-5D0D-47E4-8D3C-A4BCC3D30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3552ED-DDEB-48E4-A171-5182F64EC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995E84-3C17-40D7-B5B6-AD3190DC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C75B-22B9-41D9-BB9D-29F08648D2D8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C2A78-BCC8-473D-B115-39AC4971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494746-95E2-4CC5-AFDE-731ED3B7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0E1F-36CF-4C28-B299-38A69D48A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83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A942D-F58C-4823-90A5-A9D437286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ACEB43-C655-4108-90D0-2E651940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C75B-22B9-41D9-BB9D-29F08648D2D8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49644-9E84-4ECA-B1FE-B3074947D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F87DA-4DA6-49F4-A3AD-1A29CF57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0E1F-36CF-4C28-B299-38A69D48A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50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4A8A9F-935A-418D-94DE-95BE61D33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C75B-22B9-41D9-BB9D-29F08648D2D8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864D50-8E9A-4818-B1F5-ED84394F5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793AA-A58F-4AD4-8F76-E50593A2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0E1F-36CF-4C28-B299-38A69D48A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44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0118D-94E9-4EA0-A849-0D75AFDE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09DD3-6252-43E2-B384-54B631570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0CE7B-BF64-4584-97FB-FC3E10080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B580D-D585-4FC5-90EC-B4215797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C75B-22B9-41D9-BB9D-29F08648D2D8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DC16C-16EE-4076-BFEB-2D656F96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6A8E8-340C-4BE8-9A40-8E1022A9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0E1F-36CF-4C28-B299-38A69D48A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28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DF54-9F25-45A8-8798-AD1E5BF8C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F403F-9B1E-4AA2-ACA6-BD00B7450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32E26-B3EB-4024-AB55-B3241BC0A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2B211-A734-4DBC-A341-9CEBBC07F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C75B-22B9-41D9-BB9D-29F08648D2D8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1231C-E571-4276-BE93-60B60D6C3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E3751-F487-4C39-AABE-CBBF74C0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0E1F-36CF-4C28-B299-38A69D48A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92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37B890-12E7-4D1E-B0BD-D2BC57BE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95076-6CE4-4270-8866-D2C97F3FE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0D046-FA72-4887-AC9C-C2C210638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CC75B-22B9-41D9-BB9D-29F08648D2D8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3BCAB-1B53-4A5F-8293-D4663A281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1807A-9292-4506-84B3-3A9EEFD89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A0E1F-36CF-4C28-B299-38A69D48A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8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12561EC-360B-4C9F-A5F2-5E0E57909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9" y="213360"/>
            <a:ext cx="12075496" cy="66446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AE0938-4D30-4164-85C0-9BF6206B7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071" y="1145371"/>
            <a:ext cx="4567876" cy="25349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4EF2D9-86E3-4A07-BDDA-1E0D64723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214" y="2107305"/>
            <a:ext cx="1426703" cy="1500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1A22145-2785-45EC-A415-EF2D7BC522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4260" y="1555430"/>
            <a:ext cx="1419225" cy="4211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120EAF1-BAB0-4F62-AFF1-C453F25887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4916" y="1435641"/>
            <a:ext cx="2088723" cy="2821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FDB058A-DEF9-468E-A448-76A2D6189C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8954" y="1507427"/>
            <a:ext cx="1543050" cy="1714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93BA049-587C-4BB0-873D-FAC55BC83D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8954" y="1729771"/>
            <a:ext cx="1771650" cy="3238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21842BB-EAF4-41A7-B303-4E4216DC7D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8810" y="2355042"/>
            <a:ext cx="3462893" cy="107734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127E21B-D3A9-47E8-BA75-CD31317708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38810" y="2704651"/>
            <a:ext cx="3462893" cy="82867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BE67B1D-5F27-42FB-95E7-91CFBE5906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44913" y="2094807"/>
            <a:ext cx="1982718" cy="23284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0E2E307-EC82-4B60-A5AA-BB6ED957C62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62723" y="920363"/>
            <a:ext cx="4566275" cy="275997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4A6BB2A-3E90-450E-B6B8-9CC2267E81C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88956" y="742859"/>
            <a:ext cx="4420961" cy="2467356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E2AF26-E8CE-426C-89E5-DF20FFC12CF3}"/>
              </a:ext>
            </a:extLst>
          </p:cNvPr>
          <p:cNvCxnSpPr>
            <a:cxnSpLocks/>
          </p:cNvCxnSpPr>
          <p:nvPr/>
        </p:nvCxnSpPr>
        <p:spPr>
          <a:xfrm>
            <a:off x="7433047" y="5234100"/>
            <a:ext cx="25538" cy="892380"/>
          </a:xfrm>
          <a:prstGeom prst="straightConnector1">
            <a:avLst/>
          </a:prstGeom>
          <a:ln>
            <a:solidFill>
              <a:srgbClr val="3A4CF6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6FFFB7E-A94D-4F9A-BF57-BF6B5EA526DF}"/>
              </a:ext>
            </a:extLst>
          </p:cNvPr>
          <p:cNvCxnSpPr>
            <a:cxnSpLocks/>
          </p:cNvCxnSpPr>
          <p:nvPr/>
        </p:nvCxnSpPr>
        <p:spPr>
          <a:xfrm>
            <a:off x="2409650" y="1540377"/>
            <a:ext cx="0" cy="1279026"/>
          </a:xfrm>
          <a:prstGeom prst="straightConnector1">
            <a:avLst/>
          </a:prstGeom>
          <a:ln>
            <a:solidFill>
              <a:srgbClr val="3A4CF6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225E8AE-63FC-4CEA-BB3A-ECF45A376BD2}"/>
              </a:ext>
            </a:extLst>
          </p:cNvPr>
          <p:cNvCxnSpPr>
            <a:cxnSpLocks/>
          </p:cNvCxnSpPr>
          <p:nvPr/>
        </p:nvCxnSpPr>
        <p:spPr>
          <a:xfrm>
            <a:off x="5676917" y="5371258"/>
            <a:ext cx="0" cy="419942"/>
          </a:xfrm>
          <a:prstGeom prst="straightConnector1">
            <a:avLst/>
          </a:prstGeom>
          <a:ln>
            <a:solidFill>
              <a:srgbClr val="3A4CF6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8B7D784-22E0-4B03-A7EE-742740D9F38C}"/>
              </a:ext>
            </a:extLst>
          </p:cNvPr>
          <p:cNvCxnSpPr>
            <a:cxnSpLocks/>
          </p:cNvCxnSpPr>
          <p:nvPr/>
        </p:nvCxnSpPr>
        <p:spPr>
          <a:xfrm>
            <a:off x="10664650" y="1555430"/>
            <a:ext cx="0" cy="799612"/>
          </a:xfrm>
          <a:prstGeom prst="straightConnector1">
            <a:avLst/>
          </a:prstGeom>
          <a:ln>
            <a:solidFill>
              <a:srgbClr val="3A4CF6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D267EB0-12DB-42BC-A3CC-850551038F9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58585" y="1039029"/>
            <a:ext cx="958258" cy="9077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9DBA52-6BAF-4EFB-8CCA-918BB39F174A}"/>
                  </a:ext>
                </a:extLst>
              </p:cNvPr>
              <p:cNvSpPr txBox="1"/>
              <p:nvPr/>
            </p:nvSpPr>
            <p:spPr>
              <a:xfrm>
                <a:off x="7433047" y="965521"/>
                <a:ext cx="1172009" cy="3789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82" b="1" dirty="0"/>
                  <a:t>(</a:t>
                </a:r>
                <a14:m>
                  <m:oMath xmlns:m="http://schemas.openxmlformats.org/officeDocument/2006/math">
                    <m:r>
                      <a:rPr lang="en-US" sz="1882" b="1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sz="1882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82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882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82" b="1" i="1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GB" sz="1882" b="1" dirty="0"/>
                  <a:t>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9DBA52-6BAF-4EFB-8CCA-918BB39F1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047" y="965521"/>
                <a:ext cx="1172009" cy="378965"/>
              </a:xfrm>
              <a:prstGeom prst="rect">
                <a:avLst/>
              </a:prstGeom>
              <a:blipFill>
                <a:blip r:embed="rId15"/>
                <a:stretch>
                  <a:fillRect l="-4663" t="-6349" r="-3627" b="-253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533312-29AA-4561-ADA8-8358C1543362}"/>
                  </a:ext>
                </a:extLst>
              </p:cNvPr>
              <p:cNvSpPr txBox="1"/>
              <p:nvPr/>
            </p:nvSpPr>
            <p:spPr>
              <a:xfrm>
                <a:off x="7433049" y="1540377"/>
                <a:ext cx="937918" cy="3789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b="1" dirty="0"/>
                  <a:t>)</a:t>
                </a:r>
                <a:endParaRPr lang="en-GB" sz="1882" b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533312-29AA-4561-ADA8-8358C1543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049" y="1540377"/>
                <a:ext cx="937918" cy="378965"/>
              </a:xfrm>
              <a:prstGeom prst="rect">
                <a:avLst/>
              </a:prstGeom>
              <a:blipFill>
                <a:blip r:embed="rId16"/>
                <a:stretch>
                  <a:fillRect l="-5195" t="-9677" r="-2597" b="-225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977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311FF-5FF2-4F50-A282-9C39A201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A46EF-DB22-48C4-AFA4-E7D5AA093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38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09-08-2011 09-08-2021</dc:creator>
  <cp:lastModifiedBy>09-08-2011 09-08-2021</cp:lastModifiedBy>
  <cp:revision>4</cp:revision>
  <dcterms:created xsi:type="dcterms:W3CDTF">2021-10-13T17:19:42Z</dcterms:created>
  <dcterms:modified xsi:type="dcterms:W3CDTF">2021-11-17T16:01:11Z</dcterms:modified>
</cp:coreProperties>
</file>