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39684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36E4-74B0-4AEE-A424-3CA9BD36D0E8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1143000"/>
            <a:ext cx="628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E40A-482C-4C25-9AE8-D25124F750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2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E40A-482C-4C25-9AE8-D25124F750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3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6052" y="1122363"/>
            <a:ext cx="104763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052" y="3602038"/>
            <a:ext cx="104763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8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9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6146" y="365125"/>
            <a:ext cx="301193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328" y="365125"/>
            <a:ext cx="88612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2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4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53" y="1709739"/>
            <a:ext cx="120477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53" y="4589464"/>
            <a:ext cx="120477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3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328" y="1825625"/>
            <a:ext cx="593657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1509" y="1825625"/>
            <a:ext cx="593657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0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8" y="365126"/>
            <a:ext cx="120477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148" y="1681163"/>
            <a:ext cx="59092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148" y="2505075"/>
            <a:ext cx="590929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1509" y="1681163"/>
            <a:ext cx="59383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1509" y="2505075"/>
            <a:ext cx="593839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3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9" y="457200"/>
            <a:ext cx="45051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395" y="987426"/>
            <a:ext cx="707150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149" y="2057400"/>
            <a:ext cx="45051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6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149" y="457200"/>
            <a:ext cx="45051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8395" y="987426"/>
            <a:ext cx="707150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149" y="2057400"/>
            <a:ext cx="45051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329" y="365126"/>
            <a:ext cx="12047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329" y="1825625"/>
            <a:ext cx="120477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328" y="6356351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B0BD-9DBF-4844-B752-AC18317F6010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7037" y="6356351"/>
            <a:ext cx="4714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5192" y="6356351"/>
            <a:ext cx="3142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C3A5-3040-4750-80D2-65525390A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1609CE-5E0A-6394-4BB5-63BE8365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20903"/>
              </p:ext>
            </p:extLst>
          </p:nvPr>
        </p:nvGraphicFramePr>
        <p:xfrm>
          <a:off x="275464" y="855744"/>
          <a:ext cx="1337454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359">
                  <a:extLst>
                    <a:ext uri="{9D8B030D-6E8A-4147-A177-3AD203B41FA5}">
                      <a16:colId xmlns:a16="http://schemas.microsoft.com/office/drawing/2014/main" val="975214028"/>
                    </a:ext>
                  </a:extLst>
                </a:gridCol>
                <a:gridCol w="3155461">
                  <a:extLst>
                    <a:ext uri="{9D8B030D-6E8A-4147-A177-3AD203B41FA5}">
                      <a16:colId xmlns:a16="http://schemas.microsoft.com/office/drawing/2014/main" val="2388320415"/>
                    </a:ext>
                  </a:extLst>
                </a:gridCol>
                <a:gridCol w="2990815">
                  <a:extLst>
                    <a:ext uri="{9D8B030D-6E8A-4147-A177-3AD203B41FA5}">
                      <a16:colId xmlns:a16="http://schemas.microsoft.com/office/drawing/2014/main" val="1011780151"/>
                    </a:ext>
                  </a:extLst>
                </a:gridCol>
                <a:gridCol w="2686639">
                  <a:extLst>
                    <a:ext uri="{9D8B030D-6E8A-4147-A177-3AD203B41FA5}">
                      <a16:colId xmlns:a16="http://schemas.microsoft.com/office/drawing/2014/main" val="1583753092"/>
                    </a:ext>
                  </a:extLst>
                </a:gridCol>
                <a:gridCol w="2347273">
                  <a:extLst>
                    <a:ext uri="{9D8B030D-6E8A-4147-A177-3AD203B41FA5}">
                      <a16:colId xmlns:a16="http://schemas.microsoft.com/office/drawing/2014/main" val="265519729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Step of the HME process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Hmer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1">
                          <a:solidFill>
                            <a:schemeClr val="tx1"/>
                          </a:solidFill>
                        </a:rPr>
                        <a:t>Relevant section in this workshop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302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Output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46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Build stochastic emulators (step 2)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kern="1200" noProof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variance_emulator_from_data</a:t>
                      </a:r>
                      <a:endParaRPr lang="en-GB" sz="1800" i="1" noProof="1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training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outputs to emulate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The ranges of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emulator of the variance and an emulator of the mean for each output of interest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Emulators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Validate emulators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(step 3)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noProof="1">
                          <a:solidFill>
                            <a:schemeClr val="tx1"/>
                          </a:solidFill>
                        </a:rPr>
                        <a:t>validation_diagnostics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trained emulators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targets to match 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validation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diagnostics for each emulator of interest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Emulator diagnostics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2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Generate non-implausible points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(step 4)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noProof="1">
                          <a:solidFill>
                            <a:schemeClr val="tx1"/>
                          </a:solidFill>
                        </a:rPr>
                        <a:t>generate_new_runs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trained emulators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number of points to generate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targets to match to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noProof="1"/>
                        <a:t>dataframe</a:t>
                      </a:r>
                      <a:r>
                        <a:rPr lang="en-US" dirty="0"/>
                        <a:t> of points deemed non-implausible by all emulators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Proposing new points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3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09-08-2011 09-08-2021</dc:creator>
  <cp:lastModifiedBy>09-08-2011 09-08-2021</cp:lastModifiedBy>
  <cp:revision>2</cp:revision>
  <dcterms:created xsi:type="dcterms:W3CDTF">2022-06-28T10:15:42Z</dcterms:created>
  <dcterms:modified xsi:type="dcterms:W3CDTF">2022-07-15T13:07:40Z</dcterms:modified>
</cp:coreProperties>
</file>