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5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5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8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8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0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42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4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6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8887-A188-49E4-A899-87ACE9FF4BE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0ECA-CDA4-4462-ABAE-4C631DA0B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F8523D-A66A-5E10-2F01-D931AFDC164C}"/>
                  </a:ext>
                </a:extLst>
              </p:cNvPr>
              <p:cNvSpPr/>
              <p:nvPr/>
            </p:nvSpPr>
            <p:spPr>
              <a:xfrm>
                <a:off x="1950071" y="3004497"/>
                <a:ext cx="565608" cy="6221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F8523D-A66A-5E10-2F01-D931AFDC1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71" y="3004497"/>
                <a:ext cx="565608" cy="622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2ED1C3-0E74-4E34-CF66-325CB944FDB4}"/>
              </a:ext>
            </a:extLst>
          </p:cNvPr>
          <p:cNvSpPr txBox="1"/>
          <p:nvPr/>
        </p:nvSpPr>
        <p:spPr>
          <a:xfrm>
            <a:off x="2546117" y="3011112"/>
            <a:ext cx="19114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Split D into unique </a:t>
            </a:r>
          </a:p>
          <a:p>
            <a:r>
              <a:rPr lang="en-US" sz="1600" dirty="0"/>
              <a:t>parameter sets</a:t>
            </a:r>
            <a:endParaRPr lang="en-GB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054787-8625-313B-7955-642806361B4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5679" y="3315581"/>
            <a:ext cx="194192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662C9-EDA6-9B88-F504-6918450E173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457600" y="2074013"/>
            <a:ext cx="415763" cy="12294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93DD93-DA68-B0C8-9E2B-255E5CC4DC5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57600" y="3303500"/>
            <a:ext cx="415763" cy="4742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04D51-51C3-2275-FDCD-384962086B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57600" y="3303500"/>
            <a:ext cx="415763" cy="22793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05E49C-E26F-21D5-F7B7-C849C9D014F2}"/>
                  </a:ext>
                </a:extLst>
              </p:cNvPr>
              <p:cNvSpPr/>
              <p:nvPr/>
            </p:nvSpPr>
            <p:spPr>
              <a:xfrm>
                <a:off x="4873363" y="1106483"/>
                <a:ext cx="631597" cy="19350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05E49C-E26F-21D5-F7B7-C849C9D01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363" y="1106483"/>
                <a:ext cx="631597" cy="1935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6EC1F1-0DCF-845B-F6FA-ABFC32FD1D28}"/>
              </a:ext>
            </a:extLst>
          </p:cNvPr>
          <p:cNvSpPr txBox="1"/>
          <p:nvPr/>
        </p:nvSpPr>
        <p:spPr>
          <a:xfrm>
            <a:off x="4842925" y="5353281"/>
            <a:ext cx="6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C79A2F-9971-A617-C3DB-3ADA03861F54}"/>
                  </a:ext>
                </a:extLst>
              </p:cNvPr>
              <p:cNvSpPr/>
              <p:nvPr/>
            </p:nvSpPr>
            <p:spPr>
              <a:xfrm>
                <a:off x="4881352" y="3303499"/>
                <a:ext cx="631597" cy="17878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C79A2F-9971-A617-C3DB-3ADA03861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2" y="3303499"/>
                <a:ext cx="631597" cy="1787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AB680-8A58-869D-D61A-79210542FAEF}"/>
              </a:ext>
            </a:extLst>
          </p:cNvPr>
          <p:cNvCxnSpPr>
            <a:cxnSpLocks/>
          </p:cNvCxnSpPr>
          <p:nvPr/>
        </p:nvCxnSpPr>
        <p:spPr>
          <a:xfrm>
            <a:off x="5504959" y="1159659"/>
            <a:ext cx="3224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F71AAF-72B7-C49E-E9EF-5CFB6DAC30C1}"/>
                  </a:ext>
                </a:extLst>
              </p:cNvPr>
              <p:cNvSpPr txBox="1"/>
              <p:nvPr/>
            </p:nvSpPr>
            <p:spPr>
              <a:xfrm>
                <a:off x="5630689" y="831461"/>
                <a:ext cx="32139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If there is bimodality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/>
                  <a:t>split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F71AAF-72B7-C49E-E9EF-5CFB6DAC3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89" y="831461"/>
                <a:ext cx="3213991" cy="338554"/>
              </a:xfrm>
              <a:prstGeom prst="rect">
                <a:avLst/>
              </a:prstGeom>
              <a:blipFill>
                <a:blip r:embed="rId5"/>
                <a:stretch>
                  <a:fillRect l="-1139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F0B434-6F38-3CF0-795C-DB534FC3904D}"/>
              </a:ext>
            </a:extLst>
          </p:cNvPr>
          <p:cNvCxnSpPr>
            <a:cxnSpLocks/>
          </p:cNvCxnSpPr>
          <p:nvPr/>
        </p:nvCxnSpPr>
        <p:spPr>
          <a:xfrm flipV="1">
            <a:off x="8729639" y="858893"/>
            <a:ext cx="350520" cy="3007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0FF5F8-BFED-EE91-52C0-15EB4B955603}"/>
              </a:ext>
            </a:extLst>
          </p:cNvPr>
          <p:cNvCxnSpPr>
            <a:cxnSpLocks/>
          </p:cNvCxnSpPr>
          <p:nvPr/>
        </p:nvCxnSpPr>
        <p:spPr>
          <a:xfrm>
            <a:off x="8729639" y="1159660"/>
            <a:ext cx="350520" cy="249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F728AF-606D-25D4-890A-8D7B11DFBB20}"/>
                  </a:ext>
                </a:extLst>
              </p:cNvPr>
              <p:cNvSpPr/>
              <p:nvPr/>
            </p:nvSpPr>
            <p:spPr>
              <a:xfrm>
                <a:off x="9080159" y="599698"/>
                <a:ext cx="565608" cy="4976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F728AF-606D-25D4-890A-8D7B11DFB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159" y="599698"/>
                <a:ext cx="565608" cy="497676"/>
              </a:xfrm>
              <a:prstGeom prst="rect">
                <a:avLst/>
              </a:prstGeom>
              <a:blipFill>
                <a:blip r:embed="rId6"/>
                <a:stretch>
                  <a:fillRect l="-8511" r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FFD360-17C6-A372-B610-D5E1E597ABD7}"/>
                  </a:ext>
                </a:extLst>
              </p:cNvPr>
              <p:cNvSpPr/>
              <p:nvPr/>
            </p:nvSpPr>
            <p:spPr>
              <a:xfrm>
                <a:off x="9080159" y="1187090"/>
                <a:ext cx="565608" cy="4976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FFD360-17C6-A372-B610-D5E1E597A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159" y="1187090"/>
                <a:ext cx="565608" cy="497676"/>
              </a:xfrm>
              <a:prstGeom prst="rect">
                <a:avLst/>
              </a:prstGeom>
              <a:blipFill>
                <a:blip r:embed="rId7"/>
                <a:stretch>
                  <a:fillRect l="-8511" r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DF13D4-26B8-E037-5306-7A12EFDD0282}"/>
              </a:ext>
            </a:extLst>
          </p:cNvPr>
          <p:cNvCxnSpPr>
            <a:cxnSpLocks/>
          </p:cNvCxnSpPr>
          <p:nvPr/>
        </p:nvCxnSpPr>
        <p:spPr>
          <a:xfrm>
            <a:off x="5504959" y="2361733"/>
            <a:ext cx="3224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0E1A92-077C-B98C-F875-D3EAF8FFC25E}"/>
                  </a:ext>
                </a:extLst>
              </p:cNvPr>
              <p:cNvSpPr txBox="1"/>
              <p:nvPr/>
            </p:nvSpPr>
            <p:spPr>
              <a:xfrm>
                <a:off x="5630689" y="2033535"/>
                <a:ext cx="32139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If there is bimodality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/>
                  <a:t>split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0E1A92-077C-B98C-F875-D3EAF8FF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89" y="2033535"/>
                <a:ext cx="3213991" cy="338554"/>
              </a:xfrm>
              <a:prstGeom prst="rect">
                <a:avLst/>
              </a:prstGeom>
              <a:blipFill>
                <a:blip r:embed="rId8"/>
                <a:stretch>
                  <a:fillRect l="-1139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E4487B-4CA2-5CB8-56FC-3C237D5E286B}"/>
              </a:ext>
            </a:extLst>
          </p:cNvPr>
          <p:cNvCxnSpPr>
            <a:cxnSpLocks/>
          </p:cNvCxnSpPr>
          <p:nvPr/>
        </p:nvCxnSpPr>
        <p:spPr>
          <a:xfrm flipV="1">
            <a:off x="8729639" y="2060967"/>
            <a:ext cx="350520" cy="3007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01C5B9-5101-365C-87BE-3F73D98C7FE3}"/>
              </a:ext>
            </a:extLst>
          </p:cNvPr>
          <p:cNvCxnSpPr>
            <a:cxnSpLocks/>
          </p:cNvCxnSpPr>
          <p:nvPr/>
        </p:nvCxnSpPr>
        <p:spPr>
          <a:xfrm>
            <a:off x="8729639" y="2361734"/>
            <a:ext cx="350520" cy="249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B5F7C1E-374D-2DFC-525C-DDD7D92F1126}"/>
                  </a:ext>
                </a:extLst>
              </p:cNvPr>
              <p:cNvSpPr/>
              <p:nvPr/>
            </p:nvSpPr>
            <p:spPr>
              <a:xfrm>
                <a:off x="9080159" y="1801772"/>
                <a:ext cx="565608" cy="4976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B5F7C1E-374D-2DFC-525C-DDD7D92F1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159" y="1801772"/>
                <a:ext cx="565608" cy="497676"/>
              </a:xfrm>
              <a:prstGeom prst="rect">
                <a:avLst/>
              </a:prstGeom>
              <a:blipFill>
                <a:blip r:embed="rId9"/>
                <a:stretch>
                  <a:fillRect l="-8511" r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6546AE-1226-90E2-7254-F723C6F8E3D1}"/>
                  </a:ext>
                </a:extLst>
              </p:cNvPr>
              <p:cNvSpPr/>
              <p:nvPr/>
            </p:nvSpPr>
            <p:spPr>
              <a:xfrm>
                <a:off x="9080159" y="2389164"/>
                <a:ext cx="565608" cy="4976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6546AE-1226-90E2-7254-F723C6F8E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159" y="2389164"/>
                <a:ext cx="565608" cy="497676"/>
              </a:xfrm>
              <a:prstGeom prst="rect">
                <a:avLst/>
              </a:prstGeom>
              <a:blipFill>
                <a:blip r:embed="rId10"/>
                <a:stretch>
                  <a:fillRect l="-8511" r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4A777BA-D756-B926-1DC1-EE74F8B48298}"/>
              </a:ext>
            </a:extLst>
          </p:cNvPr>
          <p:cNvSpPr txBox="1"/>
          <p:nvPr/>
        </p:nvSpPr>
        <p:spPr>
          <a:xfrm>
            <a:off x="5631283" y="2748997"/>
            <a:ext cx="662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… </a:t>
            </a:r>
            <a:endParaRPr lang="en-GB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786FB-7EFC-8186-EF46-8CE7373250FA}"/>
              </a:ext>
            </a:extLst>
          </p:cNvPr>
          <p:cNvCxnSpPr>
            <a:cxnSpLocks/>
          </p:cNvCxnSpPr>
          <p:nvPr/>
        </p:nvCxnSpPr>
        <p:spPr>
          <a:xfrm>
            <a:off x="5504959" y="3712372"/>
            <a:ext cx="3224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0AB79F-52C3-02CD-2CE7-A870BE6565D0}"/>
                  </a:ext>
                </a:extLst>
              </p:cNvPr>
              <p:cNvSpPr txBox="1"/>
              <p:nvPr/>
            </p:nvSpPr>
            <p:spPr>
              <a:xfrm>
                <a:off x="5630689" y="3384174"/>
                <a:ext cx="32139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If there is bimodality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/>
                  <a:t>split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0AB79F-52C3-02CD-2CE7-A870BE65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89" y="3384174"/>
                <a:ext cx="3213991" cy="338554"/>
              </a:xfrm>
              <a:prstGeom prst="rect">
                <a:avLst/>
              </a:prstGeom>
              <a:blipFill>
                <a:blip r:embed="rId11"/>
                <a:stretch>
                  <a:fillRect l="-1139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37EDFA-4C62-EDAC-5B97-5D1F35F43C15}"/>
              </a:ext>
            </a:extLst>
          </p:cNvPr>
          <p:cNvCxnSpPr>
            <a:cxnSpLocks/>
          </p:cNvCxnSpPr>
          <p:nvPr/>
        </p:nvCxnSpPr>
        <p:spPr>
          <a:xfrm flipV="1">
            <a:off x="8729639" y="3411606"/>
            <a:ext cx="350520" cy="3007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E3DFFF-8ADE-9720-BA2B-A4C577C13339}"/>
              </a:ext>
            </a:extLst>
          </p:cNvPr>
          <p:cNvCxnSpPr>
            <a:cxnSpLocks/>
          </p:cNvCxnSpPr>
          <p:nvPr/>
        </p:nvCxnSpPr>
        <p:spPr>
          <a:xfrm>
            <a:off x="8729639" y="3712373"/>
            <a:ext cx="350520" cy="249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E1B87-2884-CC6C-7AD9-B0562E807CD1}"/>
                  </a:ext>
                </a:extLst>
              </p:cNvPr>
              <p:cNvSpPr/>
              <p:nvPr/>
            </p:nvSpPr>
            <p:spPr>
              <a:xfrm>
                <a:off x="9080159" y="3152411"/>
                <a:ext cx="565608" cy="4976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E1B87-2884-CC6C-7AD9-B0562E807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159" y="3152411"/>
                <a:ext cx="565608" cy="497676"/>
              </a:xfrm>
              <a:prstGeom prst="rect">
                <a:avLst/>
              </a:prstGeom>
              <a:blipFill>
                <a:blip r:embed="rId12"/>
                <a:stretch>
                  <a:fillRect l="-8511" r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8D5272-2717-4B09-53F2-DF6AAD9A9511}"/>
                  </a:ext>
                </a:extLst>
              </p:cNvPr>
              <p:cNvSpPr/>
              <p:nvPr/>
            </p:nvSpPr>
            <p:spPr>
              <a:xfrm>
                <a:off x="9080159" y="3739803"/>
                <a:ext cx="565608" cy="4976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8D5272-2717-4B09-53F2-DF6AAD9A9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159" y="3739803"/>
                <a:ext cx="565608" cy="497676"/>
              </a:xfrm>
              <a:prstGeom prst="rect">
                <a:avLst/>
              </a:prstGeom>
              <a:blipFill>
                <a:blip r:embed="rId13"/>
                <a:stretch>
                  <a:fillRect l="-8511" r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0295279-440E-6D38-76E4-8E7E64849BEC}"/>
              </a:ext>
            </a:extLst>
          </p:cNvPr>
          <p:cNvSpPr txBox="1"/>
          <p:nvPr/>
        </p:nvSpPr>
        <p:spPr>
          <a:xfrm>
            <a:off x="5631283" y="4372173"/>
            <a:ext cx="662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… </a:t>
            </a:r>
            <a:endParaRPr lang="en-GB" sz="2000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D08F5F4-9049-E74D-A4AC-9EBD63BE3E71}"/>
              </a:ext>
            </a:extLst>
          </p:cNvPr>
          <p:cNvSpPr/>
          <p:nvPr/>
        </p:nvSpPr>
        <p:spPr>
          <a:xfrm>
            <a:off x="9907671" y="599699"/>
            <a:ext cx="415763" cy="512291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E8368-EA08-D014-823C-0AE1B1B52931}"/>
              </a:ext>
            </a:extLst>
          </p:cNvPr>
          <p:cNvSpPr txBox="1"/>
          <p:nvPr/>
        </p:nvSpPr>
        <p:spPr>
          <a:xfrm>
            <a:off x="10245847" y="2847837"/>
            <a:ext cx="1621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Collate data for</a:t>
            </a:r>
          </a:p>
          <a:p>
            <a:pPr algn="just"/>
            <a:r>
              <a:rPr lang="en-US" sz="1600" dirty="0"/>
              <a:t>each mode</a:t>
            </a:r>
            <a:endParaRPr lang="en-GB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0DB59-7524-BF24-5993-2BBDCA2ECB74}"/>
              </a:ext>
            </a:extLst>
          </p:cNvPr>
          <p:cNvCxnSpPr>
            <a:cxnSpLocks/>
          </p:cNvCxnSpPr>
          <p:nvPr/>
        </p:nvCxnSpPr>
        <p:spPr>
          <a:xfrm flipV="1">
            <a:off x="11659679" y="2202812"/>
            <a:ext cx="545498" cy="9640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FCAE7B-D0AD-EE66-ACB0-2063D8D616A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670302" y="3164377"/>
            <a:ext cx="564353" cy="7977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F89CE2-2431-75F8-043A-F249DC998E4F}"/>
                  </a:ext>
                </a:extLst>
              </p:cNvPr>
              <p:cNvSpPr/>
              <p:nvPr/>
            </p:nvSpPr>
            <p:spPr>
              <a:xfrm>
                <a:off x="12220383" y="1953974"/>
                <a:ext cx="903978" cy="4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𝒎𝒐𝒅𝒆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F89CE2-2431-75F8-043A-F249DC998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383" y="1953974"/>
                <a:ext cx="903978" cy="497676"/>
              </a:xfrm>
              <a:prstGeom prst="rect">
                <a:avLst/>
              </a:prstGeom>
              <a:blipFill>
                <a:blip r:embed="rId14"/>
                <a:stretch>
                  <a:fillRect l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CA5EB6-484D-B598-AFE9-21060C6EB0C9}"/>
                  </a:ext>
                </a:extLst>
              </p:cNvPr>
              <p:cNvSpPr/>
              <p:nvPr/>
            </p:nvSpPr>
            <p:spPr>
              <a:xfrm>
                <a:off x="12234654" y="3713289"/>
                <a:ext cx="903978" cy="4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𝒎𝒐𝒅𝒆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CA5EB6-484D-B598-AFE9-21060C6EB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654" y="3713289"/>
                <a:ext cx="903978" cy="497676"/>
              </a:xfrm>
              <a:prstGeom prst="rect">
                <a:avLst/>
              </a:prstGeom>
              <a:blipFill>
                <a:blip r:embed="rId15"/>
                <a:stretch>
                  <a:fillRect l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035178-801C-F198-7F05-CE0014754787}"/>
              </a:ext>
            </a:extLst>
          </p:cNvPr>
          <p:cNvCxnSpPr>
            <a:cxnSpLocks/>
          </p:cNvCxnSpPr>
          <p:nvPr/>
        </p:nvCxnSpPr>
        <p:spPr>
          <a:xfrm>
            <a:off x="13115484" y="2202813"/>
            <a:ext cx="1668986" cy="85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8CF455-5723-16E5-A3CF-67C74E08F19D}"/>
                  </a:ext>
                </a:extLst>
              </p:cNvPr>
              <p:cNvSpPr txBox="1"/>
              <p:nvPr/>
            </p:nvSpPr>
            <p:spPr>
              <a:xfrm>
                <a:off x="13115484" y="1872673"/>
                <a:ext cx="16689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Train emulators 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8CF455-5723-16E5-A3CF-67C74E08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484" y="1872673"/>
                <a:ext cx="1668986" cy="646331"/>
              </a:xfrm>
              <a:prstGeom prst="rect">
                <a:avLst/>
              </a:prstGeom>
              <a:blipFill>
                <a:blip r:embed="rId16"/>
                <a:stretch>
                  <a:fillRect l="-2920" t="-4717" r="-365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DDD40C-4CB5-0DEC-F3A1-E5DDA64F62C2}"/>
              </a:ext>
            </a:extLst>
          </p:cNvPr>
          <p:cNvCxnSpPr>
            <a:cxnSpLocks/>
          </p:cNvCxnSpPr>
          <p:nvPr/>
        </p:nvCxnSpPr>
        <p:spPr>
          <a:xfrm>
            <a:off x="13124361" y="3969102"/>
            <a:ext cx="1668986" cy="85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06F008-1E2D-BC37-2CDE-30CBEB53033A}"/>
                  </a:ext>
                </a:extLst>
              </p:cNvPr>
              <p:cNvSpPr txBox="1"/>
              <p:nvPr/>
            </p:nvSpPr>
            <p:spPr>
              <a:xfrm>
                <a:off x="13124361" y="3638962"/>
                <a:ext cx="16689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Train emulators 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06F008-1E2D-BC37-2CDE-30CBEB53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361" y="3638962"/>
                <a:ext cx="1668986" cy="646331"/>
              </a:xfrm>
              <a:prstGeom prst="rect">
                <a:avLst/>
              </a:prstGeom>
              <a:blipFill>
                <a:blip r:embed="rId17"/>
                <a:stretch>
                  <a:fillRect l="-3285" t="-5660" r="-3285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2F87EF-1C76-393D-9B87-2EBE9BC03979}"/>
              </a:ext>
            </a:extLst>
          </p:cNvPr>
          <p:cNvCxnSpPr>
            <a:cxnSpLocks/>
          </p:cNvCxnSpPr>
          <p:nvPr/>
        </p:nvCxnSpPr>
        <p:spPr>
          <a:xfrm>
            <a:off x="10323433" y="3161155"/>
            <a:ext cx="133624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1</cp:revision>
  <dcterms:created xsi:type="dcterms:W3CDTF">2022-10-10T15:26:12Z</dcterms:created>
  <dcterms:modified xsi:type="dcterms:W3CDTF">2022-10-10T15:27:08Z</dcterms:modified>
</cp:coreProperties>
</file>