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晨威" initials="杨" lastIdx="1" clrIdx="0">
    <p:extLst>
      <p:ext uri="{19B8F6BF-5375-455C-9EA6-DF929625EA0E}">
        <p15:presenceInfo xmlns:p15="http://schemas.microsoft.com/office/powerpoint/2012/main" userId="045750172e6ad3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9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BD067-097B-43DE-9896-B1F119F6C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E1CFC1-7CD7-416A-A240-F9BAB49F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37F69-FD84-40F2-9215-F3CE1984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3E6B0-6F0E-4F58-9CA0-6FC608F7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288A0-D8C6-4095-B236-A0309FF7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F8C61-DD61-4BF6-9216-C6DF129A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560167-1323-47B4-9256-91F6C82DF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AEDA2-9E00-49F7-AEC4-6500B69C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F1932-8A21-451D-A362-440A6A3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241BF-89E5-458A-8705-A18CC99C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7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D70BE9-40B7-46E7-9B0E-27B542052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C38D-C62A-4122-AA17-966622EE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37059-7D54-4F97-8832-4D8E839F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75253-96DA-43B3-A4CC-9C291DA6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E6C53-D753-4D8E-BF01-418C8B03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7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544FF-E118-4B92-83DE-A508C064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D8E09-7C66-4C9F-AC50-3FFAEA06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E58B3-C865-4A26-88EE-E670936D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9D3A0-DF22-4F08-9C3A-05068127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EAB4D-373A-42BE-A7C0-85F835DA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1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7204-EB95-48D2-8D7A-444E7064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958F8-3AD1-4FE6-9092-83D141BF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52164-E775-4B32-BC7E-630FE137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87768-C81E-477B-B148-89C264D3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4EC0A-B62F-4DF2-AD45-6DE11FDF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7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C642B-2661-429D-B79B-D7EE110E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935F5-F715-45C1-89C1-29022BBA4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234E9-6FB0-4871-B040-1686517C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2D610-E3A9-4A9C-BBF8-BFF1B86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77548-5C42-4E01-A683-902D0771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2E1BD-2136-43E0-B666-21EA0355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4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28387-9D24-4A95-A57A-AF0F4C9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73867-BED5-43CB-A896-38CC3F28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6B66B-8085-4DFE-8E42-D1BC0509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26AF6-BB5C-4258-84D4-B1D82589C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3F9DCD-2685-45E6-BC5A-B9867A23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B3DD1-E4DA-4E25-8B39-9D17D121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044BFA-14F1-44FB-90EC-2A515EEE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677A9F-C52A-430F-B7D3-D6DEF3E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33280-627C-4777-B3B3-5370CF5B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3BCA3-6A33-4609-9471-DA01C5F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47DF04-60F0-440F-AF91-6A73828A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1E74AA-8E48-4E0D-98CD-2ABBA3AE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2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42000B-D619-439B-A15D-D6594119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5B05AB-BED4-4BED-B2BD-D8DC9EF4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BEB82-4468-4EEE-967A-989FC503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1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D1E91-49E3-4624-B3EF-1348BBF0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71BD8-5F23-439E-9EA0-B1FAC2DF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8BCE81-EDC7-44EF-A46A-70C58072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B7A38-15BE-42C9-8D5C-6CF44F7A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47D93-493E-4115-A78E-1CDF22BB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6D431-A7F8-47C4-84C1-D449E48C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3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88CEC-3B9F-4E07-B8D7-E51D3779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B71231-FAF0-44B1-AB69-C8999A09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23A06-5A75-4850-8C0E-1D565364D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39242-586D-4B2C-A9C4-A032404F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30110-30F9-450B-A24A-28AD3CFB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DE806-9D8A-47AB-8FD3-E88BA9F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3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E5009C-3AFC-40FE-9CB4-760E38B6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88196-95FF-4FF5-BEA3-50515D8B4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4F15-C03A-4310-8806-CC32DFAE3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EFDA-ED7F-4F00-9953-411C84FBB67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E1A32-AA03-4000-89C2-2DA24BAC4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8AD96-EDB4-4D31-9DA8-31E3F1B5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B37F-2A27-4DF6-8905-1E8865FCE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E5BB4A3-4D5A-4D7C-A7AC-4BD16182D48D}"/>
              </a:ext>
            </a:extLst>
          </p:cNvPr>
          <p:cNvGrpSpPr/>
          <p:nvPr/>
        </p:nvGrpSpPr>
        <p:grpSpPr>
          <a:xfrm>
            <a:off x="-133162" y="0"/>
            <a:ext cx="11051149" cy="8127652"/>
            <a:chOff x="-133162" y="0"/>
            <a:chExt cx="11051149" cy="812765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F4F78F-58E3-447E-8BA4-1E3E8D0ED5B2}"/>
                </a:ext>
              </a:extLst>
            </p:cNvPr>
            <p:cNvGrpSpPr/>
            <p:nvPr/>
          </p:nvGrpSpPr>
          <p:grpSpPr>
            <a:xfrm>
              <a:off x="-133162" y="0"/>
              <a:ext cx="11051149" cy="8127652"/>
              <a:chOff x="-204282" y="0"/>
              <a:chExt cx="11051149" cy="8127652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4AB3509D-C96A-415E-A7C1-CBD192B2C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5611848" cy="2731675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95BA3CE-00E9-49BC-938E-B76AEEE21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1848" y="183429"/>
                <a:ext cx="5235019" cy="254824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94CCAD4-8BDA-4578-9973-CE0C54CA7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3567" y="2731675"/>
                <a:ext cx="5235020" cy="2548246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DFF351FA-0AB2-444A-9525-A88500A12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04282" y="2496956"/>
                <a:ext cx="5730385" cy="2841321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8C6BA52F-3EE3-440C-BD4C-C4F132481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5551" y="5338277"/>
                <a:ext cx="5730386" cy="2789375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621DB415-DF6A-44C2-BEEA-5D2E99EB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9916" y="5299364"/>
                <a:ext cx="5456951" cy="2731675"/>
              </a:xfrm>
              <a:prstGeom prst="rect">
                <a:avLst/>
              </a:prstGeom>
            </p:spPr>
          </p:pic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54CE04-FDE9-470F-9E67-C27AB7EB8F3C}"/>
                </a:ext>
              </a:extLst>
            </p:cNvPr>
            <p:cNvSpPr/>
            <p:nvPr/>
          </p:nvSpPr>
          <p:spPr>
            <a:xfrm>
              <a:off x="1696720" y="812800"/>
              <a:ext cx="538480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tl1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09D70CF-6F39-46FB-890E-0C8604CD66DD}"/>
                </a:ext>
              </a:extLst>
            </p:cNvPr>
            <p:cNvSpPr/>
            <p:nvPr/>
          </p:nvSpPr>
          <p:spPr>
            <a:xfrm>
              <a:off x="4030849" y="863310"/>
              <a:ext cx="538480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tl3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2C219E0-29E9-4727-9625-9BFA413A15D5}"/>
                </a:ext>
              </a:extLst>
            </p:cNvPr>
            <p:cNvSpPr/>
            <p:nvPr/>
          </p:nvSpPr>
          <p:spPr>
            <a:xfrm>
              <a:off x="1696720" y="3210415"/>
              <a:ext cx="538480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tl2</a:t>
              </a:r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436D806-C873-46E3-AA0E-0B559AFA1590}"/>
                </a:ext>
              </a:extLst>
            </p:cNvPr>
            <p:cNvSpPr/>
            <p:nvPr/>
          </p:nvSpPr>
          <p:spPr>
            <a:xfrm>
              <a:off x="4087862" y="3215495"/>
              <a:ext cx="538480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tl6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C214372-A46E-45BC-915D-132A185F53AD}"/>
                </a:ext>
              </a:extLst>
            </p:cNvPr>
            <p:cNvSpPr/>
            <p:nvPr/>
          </p:nvSpPr>
          <p:spPr>
            <a:xfrm>
              <a:off x="6809805" y="3215495"/>
              <a:ext cx="538480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tl7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A6AD3BB-F7F9-407F-84F5-3E94B8E178BA}"/>
                </a:ext>
              </a:extLst>
            </p:cNvPr>
            <p:cNvSpPr/>
            <p:nvPr/>
          </p:nvSpPr>
          <p:spPr>
            <a:xfrm>
              <a:off x="4087862" y="5822097"/>
              <a:ext cx="646698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tl10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9244992-9EED-4B35-896C-B8A82E390A5B}"/>
                </a:ext>
              </a:extLst>
            </p:cNvPr>
            <p:cNvSpPr/>
            <p:nvPr/>
          </p:nvSpPr>
          <p:spPr>
            <a:xfrm>
              <a:off x="6781930" y="5865094"/>
              <a:ext cx="538480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tl9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E1F744-A67C-458D-866E-F5498177702F}"/>
                </a:ext>
              </a:extLst>
            </p:cNvPr>
            <p:cNvSpPr/>
            <p:nvPr/>
          </p:nvSpPr>
          <p:spPr>
            <a:xfrm>
              <a:off x="6978382" y="859872"/>
              <a:ext cx="538480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tl4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A88901F-D4E1-4FFC-8B5F-25E17EB1492D}"/>
                </a:ext>
              </a:extLst>
            </p:cNvPr>
            <p:cNvSpPr/>
            <p:nvPr/>
          </p:nvSpPr>
          <p:spPr>
            <a:xfrm>
              <a:off x="8948184" y="819232"/>
              <a:ext cx="538480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tl5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4891AB7-4F4C-4566-A5BA-8C7AA99C77BF}"/>
                </a:ext>
              </a:extLst>
            </p:cNvPr>
            <p:cNvSpPr/>
            <p:nvPr/>
          </p:nvSpPr>
          <p:spPr>
            <a:xfrm>
              <a:off x="9067930" y="5865094"/>
              <a:ext cx="538480" cy="22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C000"/>
                  </a:solidFill>
                </a:rPr>
                <a:t>tl8</a:t>
              </a:r>
              <a:endParaRPr lang="zh-CN" alt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79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晨威</dc:creator>
  <cp:lastModifiedBy>杨 晨威</cp:lastModifiedBy>
  <cp:revision>2</cp:revision>
  <dcterms:created xsi:type="dcterms:W3CDTF">2020-11-18T14:22:48Z</dcterms:created>
  <dcterms:modified xsi:type="dcterms:W3CDTF">2020-11-18T14:36:15Z</dcterms:modified>
</cp:coreProperties>
</file>