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2529-AD86-48C2-AB44-23E45D85BD0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F8D44-94BB-479B-AC18-D32316C25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F8D44-94BB-479B-AC18-D32316C253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8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2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6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29" r:id="rId6"/>
    <p:sldLayoutId id="2147483934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5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31BC8-E54B-6C49-8C1F-D34525144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5996975" cy="3063240"/>
          </a:xfrm>
        </p:spPr>
        <p:txBody>
          <a:bodyPr>
            <a:normAutofit/>
          </a:bodyPr>
          <a:lstStyle/>
          <a:p>
            <a:r>
              <a:rPr lang="en-US" dirty="0"/>
              <a:t>Depth estimation from Lidar Measurement </a:t>
            </a:r>
            <a:br>
              <a:rPr lang="en-US" dirty="0"/>
            </a:br>
            <a:r>
              <a:rPr lang="en-US" dirty="0"/>
              <a:t>Code Explained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60A1-BE88-F799-42F5-7EE22113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5996975" cy="2315845"/>
          </a:xfrm>
        </p:spPr>
        <p:txBody>
          <a:bodyPr>
            <a:normAutofit/>
          </a:bodyPr>
          <a:lstStyle/>
          <a:p>
            <a:r>
              <a:rPr lang="en-US"/>
              <a:t>By Daniel Eneh</a:t>
            </a:r>
          </a:p>
          <a:p>
            <a:r>
              <a:rPr lang="en-US"/>
              <a:t>PhD Applicant</a:t>
            </a:r>
            <a:endParaRPr lang="en-GB"/>
          </a:p>
        </p:txBody>
      </p:sp>
      <p:pic>
        <p:nvPicPr>
          <p:cNvPr id="30" name="Picture 3" descr="Connected sticks shaping polygons background">
            <a:extLst>
              <a:ext uri="{FF2B5EF4-FFF2-40B4-BE49-F238E27FC236}">
                <a16:creationId xmlns:a16="http://schemas.microsoft.com/office/drawing/2014/main" id="{190A8407-B31F-0C15-A3EE-81709982F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95" r="16956" b="1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626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4AF5D7-7375-50B8-4CC3-8750CF85108C}"/>
              </a:ext>
            </a:extLst>
          </p:cNvPr>
          <p:cNvSpPr/>
          <p:nvPr/>
        </p:nvSpPr>
        <p:spPr>
          <a:xfrm>
            <a:off x="149228" y="1509888"/>
            <a:ext cx="2333256" cy="90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depth Map and generate the Data Cube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6970D-E828-C207-E8A1-AA9E26D48E0D}"/>
              </a:ext>
            </a:extLst>
          </p:cNvPr>
          <p:cNvSpPr/>
          <p:nvPr/>
        </p:nvSpPr>
        <p:spPr>
          <a:xfrm>
            <a:off x="353567" y="2988040"/>
            <a:ext cx="1976247" cy="72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Noisy Data Cube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426CD-67D1-8945-18E1-1F6315A09BB7}"/>
              </a:ext>
            </a:extLst>
          </p:cNvPr>
          <p:cNvSpPr/>
          <p:nvPr/>
        </p:nvSpPr>
        <p:spPr>
          <a:xfrm>
            <a:off x="248137" y="4272527"/>
            <a:ext cx="2234346" cy="9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Filtering Method to Estimate Depth Map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2D54D-35DA-B321-8099-29318FC4F50E}"/>
              </a:ext>
            </a:extLst>
          </p:cNvPr>
          <p:cNvSpPr/>
          <p:nvPr/>
        </p:nvSpPr>
        <p:spPr>
          <a:xfrm>
            <a:off x="353567" y="5807591"/>
            <a:ext cx="2055406" cy="709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Results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CBE377E-F02B-4EDC-2141-B38FF0FBE037}"/>
              </a:ext>
            </a:extLst>
          </p:cNvPr>
          <p:cNvSpPr/>
          <p:nvPr/>
        </p:nvSpPr>
        <p:spPr>
          <a:xfrm>
            <a:off x="1102249" y="2430974"/>
            <a:ext cx="375781" cy="55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EB618C6-0FA7-2C9A-6E5B-2A8C58FABE84}"/>
              </a:ext>
            </a:extLst>
          </p:cNvPr>
          <p:cNvSpPr/>
          <p:nvPr/>
        </p:nvSpPr>
        <p:spPr>
          <a:xfrm>
            <a:off x="1102249" y="3717238"/>
            <a:ext cx="375781" cy="55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EA6599-4A42-AE6B-F969-934C27A3EF3B}"/>
              </a:ext>
            </a:extLst>
          </p:cNvPr>
          <p:cNvSpPr/>
          <p:nvPr/>
        </p:nvSpPr>
        <p:spPr>
          <a:xfrm>
            <a:off x="1102249" y="5232343"/>
            <a:ext cx="375781" cy="55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F3091-8665-58AF-FC68-704A6996E094}"/>
              </a:ext>
            </a:extLst>
          </p:cNvPr>
          <p:cNvSpPr/>
          <p:nvPr/>
        </p:nvSpPr>
        <p:spPr>
          <a:xfrm>
            <a:off x="215836" y="346291"/>
            <a:ext cx="2266647" cy="5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Parameters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EB131D-7DF2-B532-35AC-9857966F1CB5}"/>
              </a:ext>
            </a:extLst>
          </p:cNvPr>
          <p:cNvSpPr/>
          <p:nvPr/>
        </p:nvSpPr>
        <p:spPr>
          <a:xfrm>
            <a:off x="1102249" y="935002"/>
            <a:ext cx="375781" cy="55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A706A2-DF9F-F948-6706-3ADE1B803DAB}"/>
              </a:ext>
            </a:extLst>
          </p:cNvPr>
          <p:cNvSpPr/>
          <p:nvPr/>
        </p:nvSpPr>
        <p:spPr>
          <a:xfrm>
            <a:off x="216459" y="359568"/>
            <a:ext cx="2266647" cy="56563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Parameters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3770D9-0AF3-D5A9-9AAC-D67FDEEFB1E4}"/>
              </a:ext>
            </a:extLst>
          </p:cNvPr>
          <p:cNvSpPr/>
          <p:nvPr/>
        </p:nvSpPr>
        <p:spPr>
          <a:xfrm>
            <a:off x="149227" y="1530196"/>
            <a:ext cx="2333256" cy="90148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depth Map and generate the Data Cube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1995E-3BB5-0FDA-1163-886270B188DC}"/>
              </a:ext>
            </a:extLst>
          </p:cNvPr>
          <p:cNvSpPr/>
          <p:nvPr/>
        </p:nvSpPr>
        <p:spPr>
          <a:xfrm>
            <a:off x="353566" y="3002681"/>
            <a:ext cx="1976247" cy="72093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Noisy Data Cube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56FB4C-D649-60B9-1A9E-CB99B53CEC4A}"/>
              </a:ext>
            </a:extLst>
          </p:cNvPr>
          <p:cNvSpPr/>
          <p:nvPr/>
        </p:nvSpPr>
        <p:spPr>
          <a:xfrm>
            <a:off x="269971" y="4281513"/>
            <a:ext cx="2234346" cy="939857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Filtering Method to Estimate Depth Map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8531AB-4BAB-11B3-CB5A-4699E51D640C}"/>
              </a:ext>
            </a:extLst>
          </p:cNvPr>
          <p:cNvSpPr/>
          <p:nvPr/>
        </p:nvSpPr>
        <p:spPr>
          <a:xfrm>
            <a:off x="340083" y="5796007"/>
            <a:ext cx="2055406" cy="70978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Results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F64DCAC-C175-42E4-E88C-F7459BAC8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52" y="158908"/>
            <a:ext cx="4365040" cy="156254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A76996-D111-59F4-7CB1-8884E4F7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39" y="1873251"/>
            <a:ext cx="4365041" cy="200103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72A8D10-90B8-C28B-0171-09460BD74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454" y="4050384"/>
            <a:ext cx="2400300" cy="6762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A1B3FB-0646-9CA9-BA4F-AF028CF65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454" y="4829219"/>
            <a:ext cx="3914775" cy="19335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C19DB3F-F71D-99B6-A6E2-1C264EBD4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133" y="90513"/>
            <a:ext cx="4875135" cy="210773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24C4CA-0C3D-F5E1-A62D-8AAAF8C0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54" y="134890"/>
            <a:ext cx="4474036" cy="16141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243250-4D9A-77EE-CE8E-E813305C9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454" y="1852132"/>
            <a:ext cx="4474036" cy="21077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E6120C-B6CE-B072-9E51-F4B54244B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195" y="4015049"/>
            <a:ext cx="2593117" cy="7363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3F49B1-DB6E-B0C5-50DA-C4076779B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404" y="4786303"/>
            <a:ext cx="3980798" cy="20452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45767C-F98E-3B8E-2F85-30E9BA21F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921" y="46204"/>
            <a:ext cx="5080105" cy="2196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8D3E98-AC16-39E5-7B9B-FC0C386B0BA3}"/>
              </a:ext>
            </a:extLst>
          </p:cNvPr>
          <p:cNvSpPr/>
          <p:nvPr/>
        </p:nvSpPr>
        <p:spPr>
          <a:xfrm>
            <a:off x="116776" y="345756"/>
            <a:ext cx="2488628" cy="59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Parameters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6F2694-715E-573E-2EC4-AC4E4DB88287}"/>
              </a:ext>
            </a:extLst>
          </p:cNvPr>
          <p:cNvSpPr/>
          <p:nvPr/>
        </p:nvSpPr>
        <p:spPr>
          <a:xfrm>
            <a:off x="108338" y="1504103"/>
            <a:ext cx="2445796" cy="93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depth Map and generate the Data Cube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F55AC-D135-6A42-F188-9522D9E0AB26}"/>
              </a:ext>
            </a:extLst>
          </p:cNvPr>
          <p:cNvSpPr/>
          <p:nvPr/>
        </p:nvSpPr>
        <p:spPr>
          <a:xfrm>
            <a:off x="269971" y="2972314"/>
            <a:ext cx="2123369" cy="76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Noisy Data Cube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22408-1F45-517F-0B06-CBFB796E9F09}"/>
              </a:ext>
            </a:extLst>
          </p:cNvPr>
          <p:cNvSpPr/>
          <p:nvPr/>
        </p:nvSpPr>
        <p:spPr>
          <a:xfrm>
            <a:off x="192705" y="4255889"/>
            <a:ext cx="2332224" cy="98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Filtering Method to Estimate Depth Map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FEB47-7A5B-E4FF-8D87-532483A94146}"/>
              </a:ext>
            </a:extLst>
          </p:cNvPr>
          <p:cNvSpPr/>
          <p:nvPr/>
        </p:nvSpPr>
        <p:spPr>
          <a:xfrm>
            <a:off x="281441" y="5792191"/>
            <a:ext cx="2172267" cy="72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r>
              <a:rPr lang="en-US" b="1" dirty="0"/>
              <a:t> </a:t>
            </a:r>
            <a:r>
              <a:rPr lang="en-US" dirty="0"/>
              <a:t>Results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BE3096-A2D0-474C-B7AE-00AC238CDD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2733" y="2448207"/>
            <a:ext cx="4977201" cy="2878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20DDC6-AAA9-0A00-7033-6B6CE82113A7}"/>
              </a:ext>
            </a:extLst>
          </p:cNvPr>
          <p:cNvSpPr txBox="1"/>
          <p:nvPr/>
        </p:nvSpPr>
        <p:spPr>
          <a:xfrm>
            <a:off x="6801161" y="5353716"/>
            <a:ext cx="5109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depth map of the estimated image can be improved by using a more practical impulse response to model the response of the LIDAR system. A deep learning or machine learning approach can be used to determine the depth map estimation</a:t>
            </a:r>
            <a:endParaRPr lang="en-GB" dirty="0"/>
          </a:p>
        </p:txBody>
      </p:sp>
      <p:pic>
        <p:nvPicPr>
          <p:cNvPr id="24" name="Graphic 25">
            <a:extLst>
              <a:ext uri="{FF2B5EF4-FFF2-40B4-BE49-F238E27FC236}">
                <a16:creationId xmlns:a16="http://schemas.microsoft.com/office/drawing/2014/main" id="{F57EFA81-3662-5F4A-A094-130E0EC90A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7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2" grpId="0" animBg="1"/>
      <p:bldP spid="3" grpId="0" animBg="1"/>
      <p:bldP spid="4" grpId="0" animBg="1"/>
      <p:bldP spid="13" grpId="0" animBg="1"/>
      <p:bldP spid="14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4|1.1|0.9|1.2|0.7|0.9|0.7"/>
</p:tagLst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128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TropicVTI</vt:lpstr>
      <vt:lpstr>Depth estimation from Lidar Measurement  Code Explained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estimation from Lidar Measurement  Code Explained</dc:title>
  <dc:creator>ENEH, Daniel</dc:creator>
  <cp:lastModifiedBy>ENEH, Daniel</cp:lastModifiedBy>
  <cp:revision>16</cp:revision>
  <dcterms:created xsi:type="dcterms:W3CDTF">2023-03-01T13:57:52Z</dcterms:created>
  <dcterms:modified xsi:type="dcterms:W3CDTF">2023-03-02T01:34:55Z</dcterms:modified>
</cp:coreProperties>
</file>