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2247C-A2C4-5320-1801-80EFC62AC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269394-2D62-7EB1-95A3-591FDA346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4B903-86CB-EA95-BC1E-5F52CBC6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BD5F5-2AC3-848C-FC57-18170DC6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881C21-8EBE-5AA2-9975-E4900912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79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EF324-52B4-19ED-5C69-11F0DF59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9E6860-1A25-8FFD-F393-385569C6B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536F8-8760-6B6C-CB18-027EE93B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E1493-7CAB-C739-EEA0-7CE7C176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13B17-86E2-023D-0790-3785FB9B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E20414-1020-47A7-06FE-2173FC378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086209-A943-CCA1-02B4-75DF51DD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69A0A-0EF9-63A3-7984-CDD2E88F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F69A72-95C9-A8C9-9B57-787F58C7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32B2C-0FE9-EDC1-D851-5DFD558F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2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7DA1B-4AE4-956D-73F3-2B5E36A2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B27DF-BE3A-6C22-D209-0DC221C4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78DD2-AABC-6837-DD62-D55A340C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83FA6F-52D0-9BA4-4FB7-26E01175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FB804-BEE6-E7AE-9B64-19BF3A8B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2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B54BF-FB5C-24AE-6F8A-EF424795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F017A5-2E73-2B36-552A-727C5397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240D2-E006-0E8F-A877-9906E77E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B646D-69E4-F340-85F3-F5A9A26A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0E298-7487-CA4C-D798-5802C561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73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32B64-559A-4F9E-866E-68189C8B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A2D30-7BB0-2933-304E-389F5D069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89F183-39CF-D02D-FAFA-37E97B1C7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F21A2-2E5C-B495-3F05-0612F100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8C71E-63C5-7CC7-DB12-6E1E326F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4B51B-E29E-6DC6-ACE8-E19FF281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94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A37BA-2FB6-012A-7B1F-B07E39DA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B9A135-4913-88A7-6C86-7EC11CA5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7A6AE0-746D-F778-4970-0D6E27D45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986D8A-0BE4-76B7-E811-40B252534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3C8029-97E7-A1C3-8A22-A61D9C5EA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98C96B-17E4-B425-5710-CBE23874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83C6E2-CEFD-1D19-3220-43B76B45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BCA0A7-8B6D-4181-7A59-FBCD3062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77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F3F9E-3C6E-D070-2CA0-8727071D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1CA190-122D-623B-A313-38F1EFB5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E76C39-20CB-EF69-40FC-0658A57E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96E6C0-9522-B103-6AAB-F583A81A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35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43A046-8057-99B0-791D-6F5CA773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777E95-93CF-F2B8-EC78-ACF84C0B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150583-D232-CDDD-EA48-BDD65255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06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5817E-55A1-9F61-0C9F-8C5FB935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805BE-0A26-1D50-67E0-8399425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F341B5-45BF-9892-EAE7-1A620211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92A04-DB6F-C5C4-D5BB-FB6416D3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45F9F8-4C91-DFC4-2D4C-A0071606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433C9-D5D2-D85F-4C41-E332EC60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43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8402F-4864-3827-F206-F13FC0FD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C63B9A-0A56-023D-236D-339B01FB5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D2B0CC-C212-BE9C-F67C-74E5E06D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1DECAE-371D-9498-44EE-8B921C87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46AB97-7C00-66DE-6EF2-7719A848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AB422-7969-7A69-5F2B-50E4712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4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1D3A4A-CEB9-1271-95E8-D6AFA5C0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DE4CD-7FE6-3DFB-38A5-62DCFCAB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9BE0A-E9C4-4238-1F9F-FF8C7D853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6B8B-2ECC-3B4D-B289-F1043B2D1CF6}" type="datetimeFigureOut">
              <a:rPr lang="es-MX" smtClean="0"/>
              <a:t>23/10/23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7CEA43-A921-E775-E423-6F13B258A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B7DE8-3DCA-C325-C693-839683960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B7F1-DB52-C64B-AC40-22A215BD9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73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24D5-4F98-24A9-5480-0D454F02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1325563"/>
          </a:xfrm>
        </p:spPr>
        <p:txBody>
          <a:bodyPr/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Modelo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8BD5D8-6C61-50A7-D48A-8B1236B06533}"/>
              </a:ext>
            </a:extLst>
          </p:cNvPr>
          <p:cNvSpPr txBox="1"/>
          <p:nvPr/>
        </p:nvSpPr>
        <p:spPr>
          <a:xfrm>
            <a:off x="838200" y="128498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1B8FD32-548E-07EC-2834-3C0C1E7839DB}"/>
              </a:ext>
            </a:extLst>
          </p:cNvPr>
          <p:cNvSpPr txBox="1"/>
          <p:nvPr/>
        </p:nvSpPr>
        <p:spPr>
          <a:xfrm>
            <a:off x="838200" y="174665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[</a:t>
            </a:r>
          </a:p>
          <a:p>
            <a:pPr lvl="1"/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nombre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apellido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ciudad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direccion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codigo_postal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edad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telefono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email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contraseña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suscripcion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Boolean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2EE2FA"/>
                </a:solidFill>
                <a:effectLst/>
                <a:latin typeface="Fira Code" panose="020B0809050000020004" pitchFamily="49" charset="0"/>
              </a:rPr>
              <a:t>fecha_creacion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36F9F6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(),</a:t>
            </a:r>
          </a:p>
          <a:p>
            <a:pPr lvl="1"/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},</a:t>
            </a:r>
          </a:p>
          <a:p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1829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078D-32AD-C861-9740-A2564632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529D82-2725-71EE-D769-3689EEB3EE24}"/>
              </a:ext>
            </a:extLst>
          </p:cNvPr>
          <p:cNvSpPr txBox="1"/>
          <p:nvPr/>
        </p:nvSpPr>
        <p:spPr>
          <a:xfrm>
            <a:off x="8382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[</a:t>
            </a:r>
          </a:p>
          <a:p>
            <a:pPr lvl="1"/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id_user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titulo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2EE2FA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[</a:t>
            </a:r>
            <a:r>
              <a:rPr lang="es-MX" b="0" dirty="0">
                <a:solidFill>
                  <a:srgbClr val="FF7EDB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descripcion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ubicacion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me_gusta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dirty="0">
                <a:solidFill>
                  <a:srgbClr val="FE4450"/>
                </a:solidFill>
                <a:latin typeface="Fira Code" panose="020B0809050000020004" pitchFamily="49" charset="0"/>
              </a:rPr>
              <a:t>Number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2EE2FA"/>
                </a:solidFill>
                <a:effectLst/>
                <a:latin typeface="Fira Code" panose="020B0809050000020004" pitchFamily="49" charset="0"/>
              </a:rPr>
              <a:t>fecha_creacion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36F9F6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(),</a:t>
            </a:r>
          </a:p>
          <a:p>
            <a:pPr lvl="1"/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},</a:t>
            </a:r>
          </a:p>
          <a:p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8898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AA38-6AE1-780E-8B63-F6B829BE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365299-4962-12D5-FC65-BCBEFAB9E837}"/>
              </a:ext>
            </a:extLst>
          </p:cNvPr>
          <p:cNvSpPr txBox="1"/>
          <p:nvPr/>
        </p:nvSpPr>
        <p:spPr>
          <a:xfrm>
            <a:off x="838200" y="21363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[</a:t>
            </a:r>
          </a:p>
          <a:p>
            <a:pPr lvl="1"/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nombre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email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contraseña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2EE2FA"/>
                </a:solidFill>
                <a:effectLst/>
                <a:latin typeface="Fira Code" panose="020B0809050000020004" pitchFamily="49" charset="0"/>
              </a:rPr>
              <a:t>fecha_creacion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36F9F6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(),</a:t>
            </a:r>
          </a:p>
          <a:p>
            <a:pPr lvl="1"/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},</a:t>
            </a:r>
          </a:p>
          <a:p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50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01FC5-A04B-8D29-6EFA-BC0A456E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Suscripción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E29CF6-597C-CC07-64BB-366D8F55EC9A}"/>
              </a:ext>
            </a:extLst>
          </p:cNvPr>
          <p:cNvSpPr txBox="1"/>
          <p:nvPr/>
        </p:nvSpPr>
        <p:spPr>
          <a:xfrm>
            <a:off x="838200" y="19978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[</a:t>
            </a:r>
          </a:p>
          <a:p>
            <a:pPr lvl="1"/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id_user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active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Boolean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precio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 lvl="2"/>
            <a:r>
              <a:rPr lang="es-MX" b="0" dirty="0">
                <a:solidFill>
                  <a:srgbClr val="2EE2FA"/>
                </a:solidFill>
                <a:effectLst/>
                <a:latin typeface="Fira Code" panose="020B0809050000020004" pitchFamily="49" charset="0"/>
              </a:rPr>
              <a:t>tipo_suscripcion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[</a:t>
            </a:r>
            <a:r>
              <a:rPr lang="es-MX" b="0" dirty="0">
                <a:solidFill>
                  <a:srgbClr val="FE445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pPr lvl="2"/>
            <a:r>
              <a:rPr lang="es-MX" b="0" dirty="0">
                <a:solidFill>
                  <a:srgbClr val="2EE2FA"/>
                </a:solidFill>
                <a:effectLst/>
                <a:latin typeface="Fira Code" panose="020B0809050000020004" pitchFamily="49" charset="0"/>
              </a:rPr>
              <a:t>fecha_creacion</a:t>
            </a:r>
            <a:r>
              <a:rPr lang="es-MX" b="0" dirty="0">
                <a:solidFill>
                  <a:srgbClr val="B6B1B1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s-MX" b="0" dirty="0">
                <a:solidFill>
                  <a:srgbClr val="36F9F6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(),</a:t>
            </a:r>
          </a:p>
          <a:p>
            <a:pPr lvl="1"/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},</a:t>
            </a:r>
          </a:p>
          <a:p>
            <a:r>
              <a:rPr lang="es-MX" b="0" dirty="0">
                <a:solidFill>
                  <a:srgbClr val="BBBBBB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45258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167</Words>
  <Application>Microsoft Macintosh PowerPoint</Application>
  <PresentationFormat>Panorámica</PresentationFormat>
  <Paragraphs>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Fira Code</vt:lpstr>
      <vt:lpstr>Tema de Office</vt:lpstr>
      <vt:lpstr>Modelo de Datos</vt:lpstr>
      <vt:lpstr>Post</vt:lpstr>
      <vt:lpstr>Admin</vt:lpstr>
      <vt:lpstr>Suscripción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Datos</dc:title>
  <dc:creator>Eduardo Head</dc:creator>
  <cp:lastModifiedBy>Eduardo Head</cp:lastModifiedBy>
  <cp:revision>1</cp:revision>
  <dcterms:created xsi:type="dcterms:W3CDTF">2023-10-23T18:07:34Z</dcterms:created>
  <dcterms:modified xsi:type="dcterms:W3CDTF">2023-10-23T18:33:45Z</dcterms:modified>
</cp:coreProperties>
</file>