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P2_16235335123500/Sheet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05677F-8C60-46F8-8B32-938B573D836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FP2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584AD5-85D9-4030-9393-6279CF8980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6/25/2021 8:51:47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1068FD74-7BEB-4189-9C5B-405BACFE2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249"/>
            <a:ext cx="12192000" cy="55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2021-06-25T20:51:48Z</dcterms:created>
  <dcterms:modified xsi:type="dcterms:W3CDTF">2021-06-25T20:51:48Z</dcterms:modified>
</cp:coreProperties>
</file>