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vgCarPrices20202021/Sheet6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B3DCB2E-E7CC-487F-90C3-A380D7A91F6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AvgCarPrices2020/2021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C25DDC6-06CD-4F65-B14E-E283365600A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6/25/2021 8:55:07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2" name="slide2">
            <a:extLst>
              <a:ext uri="{FF2B5EF4-FFF2-40B4-BE49-F238E27FC236}">
                <a16:creationId xmlns:a16="http://schemas.microsoft.com/office/drawing/2014/main" id="{2839FF76-FEF7-4D3C-92DA-BCEF2661D7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342"/>
            <a:ext cx="12192000" cy="666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2021-06-25T20:55:07Z</dcterms:created>
  <dcterms:modified xsi:type="dcterms:W3CDTF">2021-06-25T20:55:07Z</dcterms:modified>
</cp:coreProperties>
</file>