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vgCarPrices20202021/Sheet6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4C35EBC-9441-4DE3-B66E-346E5796DE4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AvgCarPrices2020/2021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276EDCB-61F6-43B9-80E5-C059515A1AF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6/25/2021 8:40:09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2" name="slide2">
            <a:extLst>
              <a:ext uri="{FF2B5EF4-FFF2-40B4-BE49-F238E27FC236}">
                <a16:creationId xmlns:a16="http://schemas.microsoft.com/office/drawing/2014/main" id="{CB2AA909-4A49-4D43-828E-106F37B44F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342"/>
            <a:ext cx="12192000" cy="666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2021-06-25T20:40:09Z</dcterms:created>
  <dcterms:modified xsi:type="dcterms:W3CDTF">2021-06-25T20:40:09Z</dcterms:modified>
</cp:coreProperties>
</file>