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asElectrictyHistoricPriceComparison/Sheet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1EB142-DAF1-4340-9F4D-1FF711E3F4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Gas&amp;ElectrictyHistoricPriceComparison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FBED4C-2BA2-4A3A-86D2-A7FBB6CFC2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6/27/2021 7:44:30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8A40552B-7092-4162-8886-48789BB01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604"/>
            <a:ext cx="12192000" cy="55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2021-06-27T19:44:31Z</dcterms:created>
  <dcterms:modified xsi:type="dcterms:W3CDTF">2021-06-27T19:44:31Z</dcterms:modified>
</cp:coreProperties>
</file>